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43"/>
  </p:notesMasterIdLst>
  <p:sldIdLst>
    <p:sldId id="256" r:id="rId2"/>
    <p:sldId id="258" r:id="rId3"/>
    <p:sldId id="259" r:id="rId4"/>
    <p:sldId id="270" r:id="rId5"/>
    <p:sldId id="266" r:id="rId6"/>
    <p:sldId id="267" r:id="rId7"/>
    <p:sldId id="268" r:id="rId8"/>
    <p:sldId id="269" r:id="rId9"/>
    <p:sldId id="265" r:id="rId10"/>
    <p:sldId id="271" r:id="rId11"/>
    <p:sldId id="272" r:id="rId12"/>
    <p:sldId id="257" r:id="rId13"/>
    <p:sldId id="273" r:id="rId14"/>
    <p:sldId id="296" r:id="rId15"/>
    <p:sldId id="275" r:id="rId16"/>
    <p:sldId id="277" r:id="rId17"/>
    <p:sldId id="278" r:id="rId18"/>
    <p:sldId id="279" r:id="rId19"/>
    <p:sldId id="305" r:id="rId20"/>
    <p:sldId id="284" r:id="rId21"/>
    <p:sldId id="306" r:id="rId22"/>
    <p:sldId id="280" r:id="rId23"/>
    <p:sldId id="281" r:id="rId24"/>
    <p:sldId id="282" r:id="rId25"/>
    <p:sldId id="285" r:id="rId26"/>
    <p:sldId id="286" r:id="rId27"/>
    <p:sldId id="307" r:id="rId28"/>
    <p:sldId id="287" r:id="rId29"/>
    <p:sldId id="308" r:id="rId30"/>
    <p:sldId id="288" r:id="rId31"/>
    <p:sldId id="289" r:id="rId32"/>
    <p:sldId id="290" r:id="rId33"/>
    <p:sldId id="309" r:id="rId34"/>
    <p:sldId id="291" r:id="rId35"/>
    <p:sldId id="310" r:id="rId36"/>
    <p:sldId id="311" r:id="rId37"/>
    <p:sldId id="292" r:id="rId38"/>
    <p:sldId id="315" r:id="rId39"/>
    <p:sldId id="293" r:id="rId40"/>
    <p:sldId id="283" r:id="rId41"/>
    <p:sldId id="313" r:id="rId42"/>
    <p:sldId id="316" r:id="rId43"/>
    <p:sldId id="317" r:id="rId44"/>
    <p:sldId id="294" r:id="rId45"/>
    <p:sldId id="295" r:id="rId46"/>
    <p:sldId id="374" r:id="rId47"/>
    <p:sldId id="297" r:id="rId48"/>
    <p:sldId id="298" r:id="rId49"/>
    <p:sldId id="318" r:id="rId50"/>
    <p:sldId id="321" r:id="rId51"/>
    <p:sldId id="320" r:id="rId52"/>
    <p:sldId id="322" r:id="rId53"/>
    <p:sldId id="323" r:id="rId54"/>
    <p:sldId id="324" r:id="rId55"/>
    <p:sldId id="325" r:id="rId56"/>
    <p:sldId id="326" r:id="rId57"/>
    <p:sldId id="327" r:id="rId58"/>
    <p:sldId id="331" r:id="rId59"/>
    <p:sldId id="332" r:id="rId60"/>
    <p:sldId id="334" r:id="rId61"/>
    <p:sldId id="335" r:id="rId62"/>
    <p:sldId id="336" r:id="rId63"/>
    <p:sldId id="337" r:id="rId64"/>
    <p:sldId id="338" r:id="rId65"/>
    <p:sldId id="339" r:id="rId66"/>
    <p:sldId id="342" r:id="rId67"/>
    <p:sldId id="340" r:id="rId68"/>
    <p:sldId id="346" r:id="rId69"/>
    <p:sldId id="341" r:id="rId70"/>
    <p:sldId id="344" r:id="rId71"/>
    <p:sldId id="345" r:id="rId72"/>
    <p:sldId id="347" r:id="rId73"/>
    <p:sldId id="349" r:id="rId74"/>
    <p:sldId id="348" r:id="rId75"/>
    <p:sldId id="350" r:id="rId76"/>
    <p:sldId id="351" r:id="rId77"/>
    <p:sldId id="352" r:id="rId78"/>
    <p:sldId id="353" r:id="rId79"/>
    <p:sldId id="354" r:id="rId80"/>
    <p:sldId id="355" r:id="rId81"/>
    <p:sldId id="356" r:id="rId82"/>
    <p:sldId id="357"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70" r:id="rId96"/>
    <p:sldId id="371" r:id="rId97"/>
    <p:sldId id="372" r:id="rId98"/>
    <p:sldId id="373" r:id="rId99"/>
    <p:sldId id="393" r:id="rId100"/>
    <p:sldId id="333" r:id="rId101"/>
    <p:sldId id="376" r:id="rId102"/>
    <p:sldId id="388" r:id="rId103"/>
    <p:sldId id="389" r:id="rId104"/>
    <p:sldId id="390" r:id="rId105"/>
    <p:sldId id="391" r:id="rId106"/>
    <p:sldId id="392" r:id="rId107"/>
    <p:sldId id="394" r:id="rId108"/>
    <p:sldId id="378" r:id="rId109"/>
    <p:sldId id="395" r:id="rId110"/>
    <p:sldId id="385" r:id="rId111"/>
    <p:sldId id="396" r:id="rId112"/>
    <p:sldId id="397" r:id="rId113"/>
    <p:sldId id="398" r:id="rId114"/>
    <p:sldId id="387" r:id="rId115"/>
    <p:sldId id="399" r:id="rId116"/>
    <p:sldId id="400" r:id="rId117"/>
    <p:sldId id="401" r:id="rId118"/>
    <p:sldId id="402" r:id="rId119"/>
    <p:sldId id="403" r:id="rId120"/>
    <p:sldId id="407" r:id="rId121"/>
    <p:sldId id="408" r:id="rId122"/>
    <p:sldId id="409" r:id="rId123"/>
    <p:sldId id="410" r:id="rId124"/>
    <p:sldId id="411" r:id="rId125"/>
    <p:sldId id="412" r:id="rId126"/>
    <p:sldId id="413" r:id="rId127"/>
    <p:sldId id="414" r:id="rId128"/>
    <p:sldId id="415" r:id="rId129"/>
    <p:sldId id="416" r:id="rId130"/>
    <p:sldId id="417" r:id="rId131"/>
    <p:sldId id="418" r:id="rId132"/>
    <p:sldId id="299" r:id="rId133"/>
    <p:sldId id="300" r:id="rId134"/>
    <p:sldId id="301" r:id="rId135"/>
    <p:sldId id="302" r:id="rId136"/>
    <p:sldId id="303" r:id="rId137"/>
    <p:sldId id="304" r:id="rId138"/>
    <p:sldId id="419" r:id="rId139"/>
    <p:sldId id="420" r:id="rId140"/>
    <p:sldId id="421" r:id="rId141"/>
    <p:sldId id="422" r:id="rId142"/>
  </p:sldIdLst>
  <p:sldSz cx="18288000" cy="10287000"/>
  <p:notesSz cx="6858000" cy="9144000"/>
  <p:defaultText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6AA910C-5CE3-452B-BFA9-B6BC15939177}">
          <p14:sldIdLst>
            <p14:sldId id="256"/>
            <p14:sldId id="258"/>
            <p14:sldId id="259"/>
            <p14:sldId id="270"/>
            <p14:sldId id="266"/>
            <p14:sldId id="267"/>
            <p14:sldId id="268"/>
            <p14:sldId id="269"/>
            <p14:sldId id="265"/>
            <p14:sldId id="271"/>
            <p14:sldId id="272"/>
            <p14:sldId id="257"/>
          </p14:sldIdLst>
        </p14:section>
        <p14:section name="同步模式" id="{1C31DE01-52C6-4FC0-B363-369EA9C90537}">
          <p14:sldIdLst>
            <p14:sldId id="273"/>
            <p14:sldId id="296"/>
            <p14:sldId id="275"/>
            <p14:sldId id="277"/>
            <p14:sldId id="278"/>
            <p14:sldId id="279"/>
            <p14:sldId id="305"/>
            <p14:sldId id="284"/>
            <p14:sldId id="306"/>
            <p14:sldId id="280"/>
            <p14:sldId id="281"/>
            <p14:sldId id="282"/>
            <p14:sldId id="285"/>
            <p14:sldId id="286"/>
            <p14:sldId id="307"/>
            <p14:sldId id="287"/>
            <p14:sldId id="308"/>
            <p14:sldId id="288"/>
            <p14:sldId id="289"/>
            <p14:sldId id="290"/>
            <p14:sldId id="309"/>
            <p14:sldId id="291"/>
            <p14:sldId id="310"/>
            <p14:sldId id="311"/>
            <p14:sldId id="292"/>
            <p14:sldId id="315"/>
            <p14:sldId id="293"/>
            <p14:sldId id="283"/>
            <p14:sldId id="313"/>
            <p14:sldId id="316"/>
            <p14:sldId id="317"/>
            <p14:sldId id="294"/>
            <p14:sldId id="295"/>
          </p14:sldIdLst>
        </p14:section>
        <p14:section name="异步模式" id="{BAE90C9F-E183-46EF-8C2E-6EB02226CCBC}">
          <p14:sldIdLst>
            <p14:sldId id="374"/>
            <p14:sldId id="297"/>
            <p14:sldId id="298"/>
            <p14:sldId id="318"/>
            <p14:sldId id="321"/>
            <p14:sldId id="320"/>
            <p14:sldId id="322"/>
            <p14:sldId id="323"/>
            <p14:sldId id="324"/>
            <p14:sldId id="325"/>
            <p14:sldId id="326"/>
            <p14:sldId id="327"/>
            <p14:sldId id="331"/>
            <p14:sldId id="332"/>
            <p14:sldId id="334"/>
            <p14:sldId id="335"/>
            <p14:sldId id="336"/>
            <p14:sldId id="337"/>
            <p14:sldId id="338"/>
            <p14:sldId id="339"/>
            <p14:sldId id="342"/>
            <p14:sldId id="340"/>
            <p14:sldId id="346"/>
            <p14:sldId id="341"/>
            <p14:sldId id="344"/>
            <p14:sldId id="345"/>
            <p14:sldId id="347"/>
            <p14:sldId id="349"/>
            <p14:sldId id="348"/>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93"/>
          </p14:sldIdLst>
        </p14:section>
        <p14:section name="Callback" id="{EA8A969E-C839-48E1-B7FF-0031818650E8}">
          <p14:sldIdLst>
            <p14:sldId id="333"/>
            <p14:sldId id="376"/>
            <p14:sldId id="388"/>
            <p14:sldId id="389"/>
            <p14:sldId id="390"/>
            <p14:sldId id="391"/>
            <p14:sldId id="392"/>
            <p14:sldId id="394"/>
          </p14:sldIdLst>
        </p14:section>
        <p14:section name="Promise" id="{DB7AA1CA-C2E2-4E7C-9CFA-F29A2A696FD6}">
          <p14:sldIdLst>
            <p14:sldId id="378"/>
            <p14:sldId id="395"/>
            <p14:sldId id="385"/>
            <p14:sldId id="396"/>
            <p14:sldId id="397"/>
            <p14:sldId id="398"/>
            <p14:sldId id="387"/>
            <p14:sldId id="399"/>
            <p14:sldId id="400"/>
            <p14:sldId id="401"/>
            <p14:sldId id="402"/>
            <p14:sldId id="403"/>
            <p14:sldId id="407"/>
            <p14:sldId id="408"/>
            <p14:sldId id="409"/>
            <p14:sldId id="410"/>
            <p14:sldId id="411"/>
            <p14:sldId id="412"/>
            <p14:sldId id="413"/>
            <p14:sldId id="414"/>
            <p14:sldId id="415"/>
            <p14:sldId id="416"/>
            <p14:sldId id="417"/>
            <p14:sldId id="418"/>
            <p14:sldId id="299"/>
            <p14:sldId id="300"/>
            <p14:sldId id="301"/>
            <p14:sldId id="302"/>
            <p14:sldId id="303"/>
            <p14:sldId id="304"/>
            <p14:sldId id="419"/>
            <p14:sldId id="420"/>
            <p14:sldId id="421"/>
            <p14:sldId id="422"/>
          </p14:sldIdLst>
        </p14:section>
      </p14:sectionLst>
    </p:ext>
    <p:ext uri="{EFAFB233-063F-42B5-8137-9DF3F51BA10A}">
      <p15:sldGuideLst xmlns:p15="http://schemas.microsoft.com/office/powerpoint/2012/main">
        <p15:guide id="1" orient="horz" pos="2945">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434C"/>
    <a:srgbClr val="845EF7"/>
    <a:srgbClr val="FF6B6B"/>
    <a:srgbClr val="B34B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D79D0-2479-4DE4-8716-1E3E8772C84C}" v="41" dt="2020-05-10T02:38:36.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28" autoAdjust="0"/>
    <p:restoredTop sz="72306" autoAdjust="0"/>
  </p:normalViewPr>
  <p:slideViewPr>
    <p:cSldViewPr snapToGrid="0">
      <p:cViewPr varScale="1">
        <p:scale>
          <a:sx n="47" d="100"/>
          <a:sy n="47" d="100"/>
        </p:scale>
        <p:origin x="72" y="72"/>
      </p:cViewPr>
      <p:guideLst>
        <p:guide orient="horz" pos="2945"/>
        <p:guide pos="5760"/>
      </p:guideLst>
    </p:cSldViewPr>
  </p:slideViewPr>
  <p:notesTextViewPr>
    <p:cViewPr>
      <p:scale>
        <a:sx n="75" d="100"/>
        <a:sy n="75" d="100"/>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63060-1A30-41EA-B00F-DD89FF805900}" type="datetimeFigureOut">
              <a:rPr lang="zh-CN" altLang="en-US" smtClean="0"/>
              <a:t>2020/12/28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AD321-1B9C-4EA6-BF08-86EE9C065CF8}" type="slidenum">
              <a:rPr lang="zh-CN" altLang="en-US" smtClean="0"/>
              <a:t>‹#›</a:t>
            </a:fld>
            <a:endParaRPr lang="zh-CN" altLang="en-US"/>
          </a:p>
        </p:txBody>
      </p:sp>
    </p:spTree>
    <p:extLst>
      <p:ext uri="{BB962C8B-B14F-4D97-AF65-F5344CB8AC3E}">
        <p14:creationId xmlns:p14="http://schemas.microsoft.com/office/powerpoint/2010/main" val="1895267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6</a:t>
            </a:fld>
            <a:endParaRPr lang="zh-CN" altLang="en-US"/>
          </a:p>
        </p:txBody>
      </p:sp>
    </p:spTree>
    <p:extLst>
      <p:ext uri="{BB962C8B-B14F-4D97-AF65-F5344CB8AC3E}">
        <p14:creationId xmlns:p14="http://schemas.microsoft.com/office/powerpoint/2010/main" val="2911588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结果成功  </a:t>
            </a:r>
            <a:r>
              <a:rPr lang="en-US" altLang="zh-CN" dirty="0"/>
              <a:t>fulfilled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失败 </a:t>
            </a:r>
            <a:r>
              <a:rPr lang="en-US" altLang="zh-CN" dirty="0"/>
              <a:t>Rejected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r>
              <a:rPr lang="zh-CN" altLang="en-US" dirty="0"/>
              <a:t> </a:t>
            </a:r>
          </a:p>
        </p:txBody>
      </p:sp>
      <p:sp>
        <p:nvSpPr>
          <p:cNvPr id="4" name="灯片编号占位符 3"/>
          <p:cNvSpPr>
            <a:spLocks noGrp="1"/>
          </p:cNvSpPr>
          <p:nvPr>
            <p:ph type="sldNum" sz="quarter" idx="5"/>
          </p:nvPr>
        </p:nvSpPr>
        <p:spPr/>
        <p:txBody>
          <a:bodyPr/>
          <a:lstStyle/>
          <a:p>
            <a:fld id="{2B6AD321-1B9C-4EA6-BF08-86EE9C065CF8}" type="slidenum">
              <a:rPr lang="zh-CN" altLang="en-US" smtClean="0"/>
              <a:t>113</a:t>
            </a:fld>
            <a:endParaRPr lang="zh-CN" altLang="en-US"/>
          </a:p>
        </p:txBody>
      </p:sp>
    </p:spTree>
    <p:extLst>
      <p:ext uri="{BB962C8B-B14F-4D97-AF65-F5344CB8AC3E}">
        <p14:creationId xmlns:p14="http://schemas.microsoft.com/office/powerpoint/2010/main" val="108709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对于结果的反应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err="1"/>
              <a:t>onFulfilled</a:t>
            </a:r>
            <a:r>
              <a:rPr lang="en-US" altLang="zh-CN" sz="1200" b="1" dirty="0"/>
              <a:t> </a:t>
            </a:r>
            <a:r>
              <a:rPr lang="zh-CN" altLang="en-US" sz="1200" b="1" dirty="0"/>
              <a:t>成功</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err="1">
                <a:solidFill>
                  <a:schemeClr val="accent1"/>
                </a:solidFill>
              </a:rPr>
              <a:t>onRejected</a:t>
            </a:r>
            <a:r>
              <a:rPr lang="zh-CN" altLang="en-US" sz="1200" b="1" dirty="0">
                <a:solidFill>
                  <a:schemeClr val="accent1"/>
                </a:solidFill>
              </a:rPr>
              <a:t>  失败</a:t>
            </a:r>
            <a:endParaRPr lang="en-US" altLang="zh-CN" sz="1200" b="1"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t>一旦有结果，不可能再更改；</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p>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114</a:t>
            </a:fld>
            <a:endParaRPr lang="zh-CN" altLang="en-US"/>
          </a:p>
        </p:txBody>
      </p:sp>
    </p:spTree>
    <p:extLst>
      <p:ext uri="{BB962C8B-B14F-4D97-AF65-F5344CB8AC3E}">
        <p14:creationId xmlns:p14="http://schemas.microsoft.com/office/powerpoint/2010/main" val="2444307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115</a:t>
            </a:fld>
            <a:endParaRPr lang="zh-CN" altLang="en-US"/>
          </a:p>
        </p:txBody>
      </p:sp>
    </p:spTree>
    <p:extLst>
      <p:ext uri="{BB962C8B-B14F-4D97-AF65-F5344CB8AC3E}">
        <p14:creationId xmlns:p14="http://schemas.microsoft.com/office/powerpoint/2010/main" val="4023175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123</a:t>
            </a:fld>
            <a:endParaRPr lang="zh-CN" altLang="en-US"/>
          </a:p>
        </p:txBody>
      </p:sp>
    </p:spTree>
    <p:extLst>
      <p:ext uri="{BB962C8B-B14F-4D97-AF65-F5344CB8AC3E}">
        <p14:creationId xmlns:p14="http://schemas.microsoft.com/office/powerpoint/2010/main" val="3151000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r>
              <a:t>1</a:t>
            </a:r>
          </a:p>
          <a:p>
            <a:r>
              <a:t>我们产品并不是要给你传递一堆的知识点，而是帮你得到系统化、体系化的提升，你应该理解为一套有结构的在职提升解决方案，他是结果导向的。</a:t>
            </a:r>
          </a:p>
          <a:p>
            <a:r>
              <a:t>我可以给你打个比方，郭德纲大家肯定都知道，好多人都说郭德纲是运营鬼才，大家有人知道么？</a:t>
            </a:r>
          </a:p>
          <a:p>
            <a:r>
              <a:t>早前有个对郭德纲的采访，他在里面聊了很多，一个猴有一个猴的栓法，</a:t>
            </a:r>
          </a:p>
          <a:p>
            <a:r>
              <a:t>那跟我们这个大前端高薪训练营有什么关系呢？https://3g.163.com/v/video/VU4I9AMFP.html</a:t>
            </a:r>
          </a:p>
          <a:p>
            <a:r>
              <a:t>很简单，我们不只是要教你一堆技术，我们是要带你突破现在的瓶颈，课程只是这个过程中我们使用的一个很重要的工具罢了。</a:t>
            </a:r>
          </a:p>
          <a:p>
            <a:r>
              <a:t>你想想，我们为什么要配那么多讲师、导师、就业顾问、班主任，甚至还会不定期的找一些目前还在企业中从事一线开发的大咖给你做直播分享？</a:t>
            </a:r>
          </a:p>
          <a:p>
            <a:r>
              <a:t>课程其实并不值钱，真正成本高的的是后面这些服务。而且只有这些配合起来才能解决你的问题。</a:t>
            </a:r>
          </a:p>
          <a:p>
            <a:r>
              <a:t>当然，咱们直播间里还有好几个已经报名的同学，我也想跟你们说一下，只要你够努力，配合我们的各种安排，咱们一定会冲出来的。</a:t>
            </a:r>
          </a:p>
          <a:p>
            <a:r>
              <a:t>那针对这个问题，我就说这么多，你们自己想想就明白了。</a:t>
            </a:r>
          </a:p>
          <a:p>
            <a:endParaRPr/>
          </a:p>
          <a:p>
            <a:r>
              <a:t>2. </a:t>
            </a:r>
          </a:p>
          <a:p>
            <a:r>
              <a:t>第二个问题其实跟第一个问题类似，我就不啰嗦什么了，当然除了结果导向，</a:t>
            </a:r>
          </a:p>
          <a:p>
            <a:r>
              <a:t>还有个很重要的点，因为我们高薪课程只招有经验的同学，所以一帮有经验的人一起，而且不像公司里的同事，大家都不会有什么利益关系，一块聊聊技术什么的，还有以后长期的人脉。以后再跳个槽、招个人什么的。。。</a:t>
            </a:r>
          </a:p>
          <a:p>
            <a:endParaRPr/>
          </a:p>
          <a:p>
            <a:r>
              <a:t>3.</a:t>
            </a:r>
          </a:p>
          <a:p>
            <a:r>
              <a:t>无论你现在是什么状态，都应该持续学习，我们只是提供你一个更有结果的 offer 而已</a:t>
            </a:r>
          </a:p>
          <a:p>
            <a:endParaRPr/>
          </a:p>
          <a:p>
            <a:r>
              <a:t>4.</a:t>
            </a:r>
          </a:p>
          <a:p>
            <a:r>
              <a:t>关于忙，没时间的问题，我想说</a:t>
            </a:r>
          </a:p>
          <a:p>
            <a:r>
              <a:t>录播</a:t>
            </a:r>
          </a:p>
          <a:p>
            <a:endParaRPr/>
          </a:p>
          <a:p>
            <a:r>
              <a:t>5.</a:t>
            </a:r>
          </a:p>
          <a:p>
            <a:r>
              <a:t>项目这块，小型项目不算，目前有三套业务，共计5个大型项目，</a:t>
            </a:r>
          </a:p>
          <a:p>
            <a:endParaRPr/>
          </a:p>
          <a:p>
            <a:r>
              <a:t>在线教育</a:t>
            </a:r>
          </a:p>
          <a:p>
            <a:r>
              <a:t>2. 使用 React 全套技术栈配合服务端渲染的在线教育 PC 端 Web</a:t>
            </a:r>
          </a:p>
          <a:p>
            <a:r>
              <a:t>3. 使用 Flutter 开发的在线教育移动 App</a:t>
            </a:r>
          </a:p>
          <a:p>
            <a:r>
              <a:t>管理系统</a:t>
            </a:r>
          </a:p>
          <a:p>
            <a:r>
              <a:t>3. 使用 Vue.js 全家桶开发的电商管理平台项目</a:t>
            </a:r>
          </a:p>
          <a:p>
            <a:r>
              <a:t>电商业务</a:t>
            </a:r>
          </a:p>
          <a:p>
            <a:r>
              <a:t>1. 使用 Node.js 中间层方案开发的电商 PC 门户</a:t>
            </a:r>
          </a:p>
          <a:p>
            <a:r>
              <a:t>2. 使用 uniapp 开发的跨平台小程序项目</a:t>
            </a:r>
          </a:p>
          <a:p>
            <a:r>
              <a:t>可能有人说，你这个项目没啥特别的，我想说的是项目的牛不牛逼并不是看业务，而是看技术和解决方案的运用。</a:t>
            </a:r>
          </a:p>
          <a:p>
            <a:r>
              <a:t>其次拉勾这边本来就是一家互联网技术公司，我们的研发团队也有 100 多人，我们每个项目都是教学侧与技术团队合力打造的。</a:t>
            </a:r>
          </a:p>
          <a:p>
            <a:endParaRPr/>
          </a:p>
          <a:p>
            <a:endParaRPr/>
          </a:p>
          <a:p>
            <a:endParaRPr/>
          </a:p>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12</a:t>
            </a:fld>
            <a:endParaRPr lang="zh-CN" altLang="en-US"/>
          </a:p>
        </p:txBody>
      </p:sp>
    </p:spTree>
    <p:extLst>
      <p:ext uri="{BB962C8B-B14F-4D97-AF65-F5344CB8AC3E}">
        <p14:creationId xmlns:p14="http://schemas.microsoft.com/office/powerpoint/2010/main" val="267342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同步</a:t>
            </a:r>
          </a:p>
        </p:txBody>
      </p:sp>
      <p:sp>
        <p:nvSpPr>
          <p:cNvPr id="4" name="灯片编号占位符 3"/>
          <p:cNvSpPr>
            <a:spLocks noGrp="1"/>
          </p:cNvSpPr>
          <p:nvPr>
            <p:ph type="sldNum" sz="quarter" idx="5"/>
          </p:nvPr>
        </p:nvSpPr>
        <p:spPr/>
        <p:txBody>
          <a:bodyPr/>
          <a:lstStyle/>
          <a:p>
            <a:fld id="{2B6AD321-1B9C-4EA6-BF08-86EE9C065CF8}" type="slidenum">
              <a:rPr lang="zh-CN" altLang="en-US" smtClean="0"/>
              <a:t>13</a:t>
            </a:fld>
            <a:endParaRPr lang="zh-CN" altLang="en-US"/>
          </a:p>
        </p:txBody>
      </p:sp>
    </p:spTree>
    <p:extLst>
      <p:ext uri="{BB962C8B-B14F-4D97-AF65-F5344CB8AC3E}">
        <p14:creationId xmlns:p14="http://schemas.microsoft.com/office/powerpoint/2010/main" val="385413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15</a:t>
            </a:fld>
            <a:endParaRPr lang="zh-CN" altLang="en-US"/>
          </a:p>
        </p:txBody>
      </p:sp>
    </p:spTree>
    <p:extLst>
      <p:ext uri="{BB962C8B-B14F-4D97-AF65-F5344CB8AC3E}">
        <p14:creationId xmlns:p14="http://schemas.microsoft.com/office/powerpoint/2010/main" val="514225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16</a:t>
            </a:fld>
            <a:endParaRPr lang="zh-CN" altLang="en-US"/>
          </a:p>
        </p:txBody>
      </p:sp>
    </p:spTree>
    <p:extLst>
      <p:ext uri="{BB962C8B-B14F-4D97-AF65-F5344CB8AC3E}">
        <p14:creationId xmlns:p14="http://schemas.microsoft.com/office/powerpoint/2010/main" val="270114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107</a:t>
            </a:fld>
            <a:endParaRPr lang="zh-CN" altLang="en-US"/>
          </a:p>
        </p:txBody>
      </p:sp>
    </p:spTree>
    <p:extLst>
      <p:ext uri="{BB962C8B-B14F-4D97-AF65-F5344CB8AC3E}">
        <p14:creationId xmlns:p14="http://schemas.microsoft.com/office/powerpoint/2010/main" val="2856013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109</a:t>
            </a:fld>
            <a:endParaRPr lang="zh-CN" altLang="en-US"/>
          </a:p>
        </p:txBody>
      </p:sp>
    </p:spTree>
    <p:extLst>
      <p:ext uri="{BB962C8B-B14F-4D97-AF65-F5344CB8AC3E}">
        <p14:creationId xmlns:p14="http://schemas.microsoft.com/office/powerpoint/2010/main" val="320312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commJS</a:t>
            </a:r>
            <a:r>
              <a:rPr lang="zh-CN" altLang="en-US" dirty="0"/>
              <a:t>社区，</a:t>
            </a:r>
            <a:r>
              <a:rPr lang="en-US" altLang="zh-CN" dirty="0"/>
              <a:t>ECAMscript2015</a:t>
            </a:r>
            <a:r>
              <a:rPr lang="zh-CN" altLang="en-US" dirty="0"/>
              <a:t>中 被加入到规范当中</a:t>
            </a:r>
            <a:endParaRPr lang="en-US" altLang="zh-CN" dirty="0"/>
          </a:p>
          <a:p>
            <a:endParaRPr lang="en-US" altLang="zh-CN" dirty="0"/>
          </a:p>
          <a:p>
            <a:r>
              <a:rPr lang="zh-CN" altLang="en-US" dirty="0"/>
              <a:t>异步任务对外界的承诺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B6AD321-1B9C-4EA6-BF08-86EE9C065CF8}" type="slidenum">
              <a:rPr lang="zh-CN" altLang="en-US" smtClean="0"/>
              <a:t>110</a:t>
            </a:fld>
            <a:endParaRPr lang="zh-CN" altLang="en-US"/>
          </a:p>
        </p:txBody>
      </p:sp>
    </p:spTree>
    <p:extLst>
      <p:ext uri="{BB962C8B-B14F-4D97-AF65-F5344CB8AC3E}">
        <p14:creationId xmlns:p14="http://schemas.microsoft.com/office/powerpoint/2010/main" val="353866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承诺结果待定  </a:t>
            </a:r>
            <a:r>
              <a:rPr lang="en-US" altLang="zh-CN" dirty="0"/>
              <a:t>Pending </a:t>
            </a:r>
          </a:p>
        </p:txBody>
      </p:sp>
      <p:sp>
        <p:nvSpPr>
          <p:cNvPr id="4" name="灯片编号占位符 3"/>
          <p:cNvSpPr>
            <a:spLocks noGrp="1"/>
          </p:cNvSpPr>
          <p:nvPr>
            <p:ph type="sldNum" sz="quarter" idx="5"/>
          </p:nvPr>
        </p:nvSpPr>
        <p:spPr/>
        <p:txBody>
          <a:bodyPr/>
          <a:lstStyle/>
          <a:p>
            <a:fld id="{2B6AD321-1B9C-4EA6-BF08-86EE9C065CF8}" type="slidenum">
              <a:rPr lang="zh-CN" altLang="en-US" smtClean="0"/>
              <a:t>111</a:t>
            </a:fld>
            <a:endParaRPr lang="zh-CN" altLang="en-US"/>
          </a:p>
        </p:txBody>
      </p:sp>
    </p:spTree>
    <p:extLst>
      <p:ext uri="{BB962C8B-B14F-4D97-AF65-F5344CB8AC3E}">
        <p14:creationId xmlns:p14="http://schemas.microsoft.com/office/powerpoint/2010/main" val="239627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562100"/>
            <a:ext cx="13716000" cy="3581400"/>
          </a:xfrm>
        </p:spPr>
        <p:txBody>
          <a:bodyPr anchor="b"/>
          <a:lstStyle>
            <a:lvl1pPr algn="ctr">
              <a:defRPr sz="9000">
                <a:latin typeface="+mj-ea"/>
                <a:ea typeface="+mj-ea"/>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286000" y="5400000"/>
            <a:ext cx="13716000" cy="2483643"/>
          </a:xfrm>
        </p:spPr>
        <p:txBody>
          <a:bodyPr/>
          <a:lstStyle>
            <a:lvl1pPr marL="0" indent="0" algn="ctr">
              <a:buNone/>
              <a:defRPr sz="3600">
                <a:latin typeface="+mn-ea"/>
                <a:ea typeface="+mn-ea"/>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a:t>单击此处编辑母版副标题样式</a:t>
            </a:r>
            <a:endParaRPr lang="en-US" dirty="0"/>
          </a:p>
        </p:txBody>
      </p:sp>
      <p:sp>
        <p:nvSpPr>
          <p:cNvPr id="10" name="文本占位符 9">
            <a:extLst>
              <a:ext uri="{FF2B5EF4-FFF2-40B4-BE49-F238E27FC236}">
                <a16:creationId xmlns:a16="http://schemas.microsoft.com/office/drawing/2014/main" id="{A3C777DB-E007-4424-8577-9056EA2BCFB1}"/>
              </a:ext>
            </a:extLst>
          </p:cNvPr>
          <p:cNvSpPr>
            <a:spLocks noGrp="1"/>
          </p:cNvSpPr>
          <p:nvPr>
            <p:ph type="body" sz="quarter" idx="13" hasCustomPrompt="1"/>
          </p:nvPr>
        </p:nvSpPr>
        <p:spPr>
          <a:xfrm>
            <a:off x="5231921" y="8470927"/>
            <a:ext cx="7824159" cy="738188"/>
          </a:xfrm>
        </p:spPr>
        <p:txBody>
          <a:bodyPr vert="horz" lIns="91440" tIns="45720" rIns="91440" bIns="45720" rtlCol="0" anchor="ctr">
            <a:normAutofit/>
          </a:bodyPr>
          <a:lstStyle>
            <a:lvl1pPr marL="0" indent="0" algn="ctr">
              <a:buNone/>
              <a:defRPr lang="zh-CN" altLang="en-US" sz="2400" dirty="0" smtClean="0">
                <a:solidFill>
                  <a:schemeClr val="tx1">
                    <a:lumMod val="65000"/>
                  </a:schemeClr>
                </a:solidFill>
                <a:latin typeface="+mn-ea"/>
                <a:ea typeface="+mn-ea"/>
              </a:defRPr>
            </a:lvl1pPr>
            <a:lvl2pPr>
              <a:defRPr lang="zh-CN" altLang="en-US" sz="2700" dirty="0" smtClean="0">
                <a:latin typeface="+mn-lt"/>
                <a:ea typeface="+mn-ea"/>
              </a:defRPr>
            </a:lvl2pPr>
            <a:lvl3pPr>
              <a:defRPr lang="zh-CN" altLang="en-US" sz="2700" dirty="0" smtClean="0">
                <a:latin typeface="+mn-lt"/>
                <a:ea typeface="+mn-ea"/>
              </a:defRPr>
            </a:lvl3pPr>
            <a:lvl4pPr>
              <a:defRPr lang="zh-CN" altLang="en-US" dirty="0" smtClean="0">
                <a:latin typeface="+mn-lt"/>
                <a:ea typeface="+mn-ea"/>
              </a:defRPr>
            </a:lvl4pPr>
            <a:lvl5pPr>
              <a:defRPr lang="zh-CN" altLang="en-US" dirty="0">
                <a:latin typeface="+mn-lt"/>
                <a:ea typeface="+mn-ea"/>
              </a:defRPr>
            </a:lvl5pPr>
          </a:lstStyle>
          <a:p>
            <a:pPr marL="0" lvl="0" algn="ctr" defTabSz="685800"/>
            <a:r>
              <a:rPr lang="zh-CN" altLang="en-US"/>
              <a:t>单击此处编辑脚注</a:t>
            </a:r>
          </a:p>
        </p:txBody>
      </p:sp>
    </p:spTree>
    <p:extLst>
      <p:ext uri="{BB962C8B-B14F-4D97-AF65-F5344CB8AC3E}">
        <p14:creationId xmlns:p14="http://schemas.microsoft.com/office/powerpoint/2010/main" val="22800101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仅标题（下）">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37286-D7D1-4FB9-844E-7363247A026F}"/>
              </a:ext>
            </a:extLst>
          </p:cNvPr>
          <p:cNvSpPr>
            <a:spLocks noGrp="1"/>
          </p:cNvSpPr>
          <p:nvPr>
            <p:ph type="title"/>
          </p:nvPr>
        </p:nvSpPr>
        <p:spPr>
          <a:xfrm>
            <a:off x="1259681" y="8050530"/>
            <a:ext cx="15768638" cy="1620000"/>
          </a:xfrm>
        </p:spPr>
        <p:txBody>
          <a:bodyPr/>
          <a:lstStyle>
            <a:lvl1pPr algn="ctr">
              <a:defRPr/>
            </a:lvl1pPr>
          </a:lstStyle>
          <a:p>
            <a:r>
              <a:rPr lang="zh-CN" altLang="en-US"/>
              <a:t>单击此处编辑母版标题样式</a:t>
            </a:r>
          </a:p>
        </p:txBody>
      </p:sp>
    </p:spTree>
    <p:extLst>
      <p:ext uri="{BB962C8B-B14F-4D97-AF65-F5344CB8AC3E}">
        <p14:creationId xmlns:p14="http://schemas.microsoft.com/office/powerpoint/2010/main" val="280493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257300" y="2446200"/>
            <a:ext cx="7772400" cy="729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9258300" y="2446200"/>
            <a:ext cx="7772400" cy="7290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29008898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620000"/>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1259683" y="2446200"/>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单击此处编辑母版文本样式</a:t>
            </a:r>
          </a:p>
        </p:txBody>
      </p:sp>
      <p:sp>
        <p:nvSpPr>
          <p:cNvPr id="4" name="Content Placeholder 3"/>
          <p:cNvSpPr>
            <a:spLocks noGrp="1"/>
          </p:cNvSpPr>
          <p:nvPr>
            <p:ph sz="half" idx="2"/>
          </p:nvPr>
        </p:nvSpPr>
        <p:spPr>
          <a:xfrm>
            <a:off x="1259683" y="3757612"/>
            <a:ext cx="7736681" cy="59769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9258300" y="2446200"/>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单击此处编辑母版文本样式</a:t>
            </a:r>
          </a:p>
        </p:txBody>
      </p:sp>
      <p:sp>
        <p:nvSpPr>
          <p:cNvPr id="6" name="Content Placeholder 5"/>
          <p:cNvSpPr>
            <a:spLocks noGrp="1"/>
          </p:cNvSpPr>
          <p:nvPr>
            <p:ph sz="quarter" idx="4"/>
          </p:nvPr>
        </p:nvSpPr>
        <p:spPr>
          <a:xfrm>
            <a:off x="9258300" y="3757612"/>
            <a:ext cx="7774782" cy="59769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20399375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59683" y="552450"/>
            <a:ext cx="5758502" cy="4591050"/>
          </a:xfrm>
        </p:spPr>
        <p:txBody>
          <a:bodyPr anchor="b"/>
          <a:lstStyle>
            <a:lvl1pPr algn="ctr">
              <a:defRPr sz="4800"/>
            </a:lvl1pPr>
          </a:lstStyle>
          <a:p>
            <a:r>
              <a:rPr lang="zh-CN" altLang="en-US"/>
              <a:t>单击此处编辑母版标题样式</a:t>
            </a:r>
            <a:endParaRPr lang="en-US"/>
          </a:p>
        </p:txBody>
      </p:sp>
      <p:sp>
        <p:nvSpPr>
          <p:cNvPr id="3" name="Content Placeholder 2"/>
          <p:cNvSpPr>
            <a:spLocks noGrp="1"/>
          </p:cNvSpPr>
          <p:nvPr>
            <p:ph idx="1"/>
          </p:nvPr>
        </p:nvSpPr>
        <p:spPr>
          <a:xfrm>
            <a:off x="7767318" y="552452"/>
            <a:ext cx="9261000" cy="9182099"/>
          </a:xfrm>
        </p:spPr>
        <p:txBody>
          <a:bodyPr anchor="ctr">
            <a:normAutofit/>
          </a:bodyPr>
          <a:lstStyle>
            <a:lvl1pPr>
              <a:defRPr sz="3000"/>
            </a:lvl1pPr>
            <a:lvl2pPr>
              <a:defRPr sz="2700"/>
            </a:lvl2pPr>
            <a:lvl3pPr>
              <a:defRPr sz="2400"/>
            </a:lvl3pPr>
            <a:lvl4pPr>
              <a:defRPr sz="2100"/>
            </a:lvl4pPr>
            <a:lvl5pPr>
              <a:defRPr sz="2100"/>
            </a:lvl5pPr>
            <a:lvl6pPr>
              <a:defRPr sz="3000"/>
            </a:lvl6pPr>
            <a:lvl7pPr>
              <a:defRPr sz="3000"/>
            </a:lvl7pPr>
            <a:lvl8pPr>
              <a:defRPr sz="3000"/>
            </a:lvl8pPr>
            <a:lvl9pPr>
              <a:defRPr sz="3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1259683" y="5143500"/>
            <a:ext cx="5758502" cy="4591050"/>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单击此处编辑母版文本样式</a:t>
            </a:r>
          </a:p>
        </p:txBody>
      </p:sp>
      <p:cxnSp>
        <p:nvCxnSpPr>
          <p:cNvPr id="9" name="直接箭头连接符 8">
            <a:extLst>
              <a:ext uri="{FF2B5EF4-FFF2-40B4-BE49-F238E27FC236}">
                <a16:creationId xmlns:a16="http://schemas.microsoft.com/office/drawing/2014/main" id="{69E7BB42-DAF3-4466-AA96-6025B339B351}"/>
              </a:ext>
            </a:extLst>
          </p:cNvPr>
          <p:cNvCxnSpPr/>
          <p:nvPr/>
        </p:nvCxnSpPr>
        <p:spPr>
          <a:xfrm>
            <a:off x="7402920" y="3265005"/>
            <a:ext cx="0" cy="3756990"/>
          </a:xfrm>
          <a:prstGeom prst="straightConnector1">
            <a:avLst/>
          </a:prstGeom>
          <a:ln w="28575" cmpd="sng">
            <a:solidFill>
              <a:srgbClr val="CFCFCF">
                <a:alpha val="4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9193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59683" y="552450"/>
            <a:ext cx="5898356" cy="2533650"/>
          </a:xfrm>
        </p:spPr>
        <p:txBody>
          <a:bodyPr anchor="b"/>
          <a:lstStyle>
            <a:lvl1pPr>
              <a:defRPr sz="48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7774782" y="552452"/>
            <a:ext cx="9258300" cy="918210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zh-CN" altLang="en-US"/>
              <a:t>单击图标添加图片</a:t>
            </a:r>
            <a:endParaRPr lang="en-US"/>
          </a:p>
        </p:txBody>
      </p:sp>
      <p:sp>
        <p:nvSpPr>
          <p:cNvPr id="4" name="Text Placeholder 3"/>
          <p:cNvSpPr>
            <a:spLocks noGrp="1"/>
          </p:cNvSpPr>
          <p:nvPr>
            <p:ph type="body" sz="half" idx="2"/>
          </p:nvPr>
        </p:nvSpPr>
        <p:spPr>
          <a:xfrm>
            <a:off x="1259683" y="3086100"/>
            <a:ext cx="5898356" cy="6648450"/>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单击此处编辑母版文本样式</a:t>
            </a:r>
          </a:p>
        </p:txBody>
      </p:sp>
    </p:spTree>
    <p:extLst>
      <p:ext uri="{BB962C8B-B14F-4D97-AF65-F5344CB8AC3E}">
        <p14:creationId xmlns:p14="http://schemas.microsoft.com/office/powerpoint/2010/main" val="30908364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感谢">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6000" y="1562100"/>
            <a:ext cx="13716000" cy="3581400"/>
          </a:xfrm>
        </p:spPr>
        <p:txBody>
          <a:bodyPr anchor="b"/>
          <a:lstStyle>
            <a:lvl1pPr algn="ctr">
              <a:defRPr sz="9000"/>
            </a:lvl1pPr>
          </a:lstStyle>
          <a:p>
            <a:r>
              <a:rPr lang="en-US" altLang="zh-CN"/>
              <a:t>THANK YOU</a:t>
            </a:r>
            <a:endParaRPr lang="en-US"/>
          </a:p>
        </p:txBody>
      </p:sp>
      <p:sp>
        <p:nvSpPr>
          <p:cNvPr id="3" name="Subtitle 2"/>
          <p:cNvSpPr>
            <a:spLocks noGrp="1"/>
          </p:cNvSpPr>
          <p:nvPr>
            <p:ph type="subTitle" idx="1" hasCustomPrompt="1"/>
          </p:nvPr>
        </p:nvSpPr>
        <p:spPr>
          <a:xfrm>
            <a:off x="2286000" y="5400000"/>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zh-CN"/>
              <a:t>MAKE IT BETTER!</a:t>
            </a:r>
            <a:endParaRPr lang="en-US"/>
          </a:p>
        </p:txBody>
      </p:sp>
      <p:sp>
        <p:nvSpPr>
          <p:cNvPr id="10" name="文本占位符 9">
            <a:extLst>
              <a:ext uri="{FF2B5EF4-FFF2-40B4-BE49-F238E27FC236}">
                <a16:creationId xmlns:a16="http://schemas.microsoft.com/office/drawing/2014/main" id="{A3C777DB-E007-4424-8577-9056EA2BCFB1}"/>
              </a:ext>
            </a:extLst>
          </p:cNvPr>
          <p:cNvSpPr>
            <a:spLocks noGrp="1"/>
          </p:cNvSpPr>
          <p:nvPr>
            <p:ph type="body" sz="quarter" idx="13" hasCustomPrompt="1"/>
          </p:nvPr>
        </p:nvSpPr>
        <p:spPr>
          <a:xfrm>
            <a:off x="5231921" y="8470927"/>
            <a:ext cx="7824159" cy="738188"/>
          </a:xfrm>
        </p:spPr>
        <p:txBody>
          <a:bodyPr vert="horz" lIns="91440" tIns="45720" rIns="91440" bIns="45720" rtlCol="0" anchor="ctr">
            <a:normAutofit/>
          </a:bodyPr>
          <a:lstStyle>
            <a:lvl1pPr marL="0" indent="0" algn="ctr">
              <a:buNone/>
              <a:defRPr lang="zh-CN" altLang="en-US" sz="2400" dirty="0" smtClean="0">
                <a:solidFill>
                  <a:schemeClr val="tx1">
                    <a:lumMod val="65000"/>
                  </a:schemeClr>
                </a:solidFill>
                <a:latin typeface="+mn-ea"/>
                <a:ea typeface="+mn-ea"/>
              </a:defRPr>
            </a:lvl1pPr>
            <a:lvl2pPr>
              <a:defRPr lang="zh-CN" altLang="en-US" sz="2700" dirty="0" smtClean="0">
                <a:latin typeface="+mn-lt"/>
                <a:ea typeface="+mn-ea"/>
              </a:defRPr>
            </a:lvl2pPr>
            <a:lvl3pPr>
              <a:defRPr lang="zh-CN" altLang="en-US" sz="2700" dirty="0" smtClean="0">
                <a:latin typeface="+mn-lt"/>
                <a:ea typeface="+mn-ea"/>
              </a:defRPr>
            </a:lvl3pPr>
            <a:lvl4pPr>
              <a:defRPr lang="zh-CN" altLang="en-US" dirty="0" smtClean="0">
                <a:latin typeface="+mn-lt"/>
                <a:ea typeface="+mn-ea"/>
              </a:defRPr>
            </a:lvl4pPr>
            <a:lvl5pPr>
              <a:defRPr lang="zh-CN" altLang="en-US" dirty="0">
                <a:latin typeface="+mn-lt"/>
                <a:ea typeface="+mn-ea"/>
              </a:defRPr>
            </a:lvl5pPr>
          </a:lstStyle>
          <a:p>
            <a:pPr marL="0" lvl="0" algn="ctr" defTabSz="685800"/>
            <a:r>
              <a:rPr lang="en-US" altLang="zh-CN"/>
              <a:t>@</a:t>
            </a:r>
            <a:r>
              <a:rPr lang="en-US" altLang="zh-CN" err="1"/>
              <a:t>zce</a:t>
            </a:r>
            <a:endParaRPr lang="zh-CN" altLang="en-US"/>
          </a:p>
        </p:txBody>
      </p:sp>
    </p:spTree>
    <p:extLst>
      <p:ext uri="{BB962C8B-B14F-4D97-AF65-F5344CB8AC3E}">
        <p14:creationId xmlns:p14="http://schemas.microsoft.com/office/powerpoint/2010/main" val="15899681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结束">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6DCFC3D-0170-4919-B5BA-6D5E13FE89E3}"/>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8372909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5" name="幻灯片标题"/>
          <p:cNvSpPr txBox="1">
            <a:spLocks noGrp="1"/>
          </p:cNvSpPr>
          <p:nvPr>
            <p:ph type="title" hasCustomPrompt="1"/>
          </p:nvPr>
        </p:nvSpPr>
        <p:spPr>
          <a:prstGeom prst="rect">
            <a:avLst/>
          </a:prstGeom>
        </p:spPr>
        <p:txBody>
          <a:bodyPr/>
          <a:lstStyle/>
          <a:p>
            <a:r>
              <a:t>幻灯片标题</a:t>
            </a:r>
          </a:p>
        </p:txBody>
      </p:sp>
      <p:sp>
        <p:nvSpPr>
          <p:cNvPr id="36" name="幻灯片副标题"/>
          <p:cNvSpPr txBox="1">
            <a:spLocks noGrp="1"/>
          </p:cNvSpPr>
          <p:nvPr>
            <p:ph type="body" sz="quarter" idx="21" hasCustomPrompt="1"/>
          </p:nvPr>
        </p:nvSpPr>
        <p:spPr>
          <a:xfrm>
            <a:off x="904875" y="1684472"/>
            <a:ext cx="16478250" cy="701085"/>
          </a:xfrm>
          <a:prstGeom prst="rect">
            <a:avLst/>
          </a:prstGeom>
        </p:spPr>
        <p:txBody>
          <a:bodyPr lIns="45719" tIns="45719" rIns="45719" bIns="45719"/>
          <a:lstStyle>
            <a:lvl1pPr marL="0" indent="0" defTabSz="544830">
              <a:lnSpc>
                <a:spcPct val="100000"/>
              </a:lnSpc>
              <a:spcBef>
                <a:spcPts val="0"/>
              </a:spcBef>
              <a:buSzTx/>
              <a:buNone/>
              <a:defRPr sz="3630" b="1"/>
            </a:lvl1pPr>
          </a:lstStyle>
          <a:p>
            <a:r>
              <a:t>幻灯片副标题</a:t>
            </a:r>
          </a:p>
        </p:txBody>
      </p:sp>
      <p:sp>
        <p:nvSpPr>
          <p:cNvPr id="37"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9784950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_仅标题">
    <p:spTree>
      <p:nvGrpSpPr>
        <p:cNvPr id="1" name=""/>
        <p:cNvGrpSpPr/>
        <p:nvPr/>
      </p:nvGrpSpPr>
      <p:grpSpPr>
        <a:xfrm>
          <a:off x="0" y="0"/>
          <a:ext cx="0" cy="0"/>
          <a:chOff x="0" y="0"/>
          <a:chExt cx="0" cy="0"/>
        </a:xfrm>
      </p:grpSpPr>
      <p:sp>
        <p:nvSpPr>
          <p:cNvPr id="55" name="幻灯片标题"/>
          <p:cNvSpPr txBox="1">
            <a:spLocks noGrp="1"/>
          </p:cNvSpPr>
          <p:nvPr>
            <p:ph type="title" hasCustomPrompt="1"/>
          </p:nvPr>
        </p:nvSpPr>
        <p:spPr>
          <a:xfrm>
            <a:off x="904875" y="714375"/>
            <a:ext cx="16478250" cy="1076212"/>
          </a:xfrm>
          <a:prstGeom prst="rect">
            <a:avLst/>
          </a:prstGeom>
        </p:spPr>
        <p:txBody>
          <a:bodyPr/>
          <a:lstStyle/>
          <a:p>
            <a:r>
              <a:t>幻灯片标题</a:t>
            </a:r>
          </a:p>
        </p:txBody>
      </p:sp>
      <p:sp>
        <p:nvSpPr>
          <p:cNvPr id="56" name="幻灯片副标题"/>
          <p:cNvSpPr txBox="1">
            <a:spLocks noGrp="1"/>
          </p:cNvSpPr>
          <p:nvPr>
            <p:ph type="body" sz="quarter" idx="21" hasCustomPrompt="1"/>
          </p:nvPr>
        </p:nvSpPr>
        <p:spPr>
          <a:xfrm>
            <a:off x="904875" y="1684472"/>
            <a:ext cx="16478250" cy="701085"/>
          </a:xfrm>
          <a:prstGeom prst="rect">
            <a:avLst/>
          </a:prstGeom>
        </p:spPr>
        <p:txBody>
          <a:bodyPr lIns="45719" tIns="45719" rIns="45719" bIns="45719"/>
          <a:lstStyle>
            <a:lvl1pPr marL="0" indent="0" defTabSz="544830">
              <a:lnSpc>
                <a:spcPct val="100000"/>
              </a:lnSpc>
              <a:spcBef>
                <a:spcPts val="0"/>
              </a:spcBef>
              <a:buSzTx/>
              <a:buNone/>
              <a:defRPr sz="3630" b="1"/>
            </a:lvl1pPr>
          </a:lstStyle>
          <a:p>
            <a:r>
              <a:t>幻灯片副标题</a:t>
            </a:r>
          </a:p>
        </p:txBody>
      </p:sp>
      <p:pic>
        <p:nvPicPr>
          <p:cNvPr id="57" name="image2.png" descr="image2.png"/>
          <p:cNvPicPr>
            <a:picLocks noChangeAspect="1"/>
          </p:cNvPicPr>
          <p:nvPr/>
        </p:nvPicPr>
        <p:blipFill>
          <a:blip r:embed="rId2"/>
          <a:stretch>
            <a:fillRect/>
          </a:stretch>
        </p:blipFill>
        <p:spPr>
          <a:xfrm>
            <a:off x="15459075" y="95250"/>
            <a:ext cx="2543175" cy="1314450"/>
          </a:xfrm>
          <a:prstGeom prst="rect">
            <a:avLst/>
          </a:prstGeom>
          <a:ln w="12700">
            <a:miter lim="400000"/>
          </a:ln>
        </p:spPr>
      </p:pic>
      <p:pic>
        <p:nvPicPr>
          <p:cNvPr id="58" name="footer.png" descr="footer.png"/>
          <p:cNvPicPr>
            <a:picLocks noChangeAspect="1"/>
          </p:cNvPicPr>
          <p:nvPr/>
        </p:nvPicPr>
        <p:blipFill>
          <a:blip r:embed="rId3"/>
          <a:stretch>
            <a:fillRect/>
          </a:stretch>
        </p:blipFill>
        <p:spPr>
          <a:xfrm>
            <a:off x="2576513" y="9744075"/>
            <a:ext cx="13134975" cy="352425"/>
          </a:xfrm>
          <a:prstGeom prst="rect">
            <a:avLst/>
          </a:prstGeom>
          <a:ln w="12700">
            <a:miter lim="400000"/>
          </a:ln>
        </p:spPr>
      </p:pic>
      <p:sp>
        <p:nvSpPr>
          <p:cNvPr id="5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75713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空白 - Logo">
    <p:spTree>
      <p:nvGrpSpPr>
        <p:cNvPr id="1" name=""/>
        <p:cNvGrpSpPr/>
        <p:nvPr/>
      </p:nvGrpSpPr>
      <p:grpSpPr>
        <a:xfrm>
          <a:off x="0" y="0"/>
          <a:ext cx="0" cy="0"/>
          <a:chOff x="0" y="0"/>
          <a:chExt cx="0" cy="0"/>
        </a:xfrm>
      </p:grpSpPr>
      <p:pic>
        <p:nvPicPr>
          <p:cNvPr id="181" name="image2.png" descr="image2.png"/>
          <p:cNvPicPr>
            <a:picLocks noChangeAspect="1"/>
          </p:cNvPicPr>
          <p:nvPr/>
        </p:nvPicPr>
        <p:blipFill>
          <a:blip r:embed="rId2"/>
          <a:stretch>
            <a:fillRect/>
          </a:stretch>
        </p:blipFill>
        <p:spPr>
          <a:xfrm>
            <a:off x="15459075" y="95250"/>
            <a:ext cx="2543175" cy="1314450"/>
          </a:xfrm>
          <a:prstGeom prst="rect">
            <a:avLst/>
          </a:prstGeom>
          <a:ln w="12700">
            <a:miter lim="400000"/>
          </a:ln>
        </p:spPr>
      </p:pic>
      <p:pic>
        <p:nvPicPr>
          <p:cNvPr id="182" name="footer.png" descr="footer.png"/>
          <p:cNvPicPr>
            <a:picLocks noChangeAspect="1"/>
          </p:cNvPicPr>
          <p:nvPr/>
        </p:nvPicPr>
        <p:blipFill>
          <a:blip r:embed="rId3"/>
          <a:stretch>
            <a:fillRect/>
          </a:stretch>
        </p:blipFill>
        <p:spPr>
          <a:xfrm>
            <a:off x="2576513" y="9744075"/>
            <a:ext cx="13134975" cy="352425"/>
          </a:xfrm>
          <a:prstGeom prst="rect">
            <a:avLst/>
          </a:prstGeom>
          <a:ln w="12700">
            <a:miter lim="400000"/>
          </a:ln>
        </p:spPr>
      </p:pic>
      <p:sp>
        <p:nvSpPr>
          <p:cNvPr id="18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2623012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8575458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132" name="幻灯片标题"/>
          <p:cNvSpPr txBox="1">
            <a:spLocks noGrp="1"/>
          </p:cNvSpPr>
          <p:nvPr>
            <p:ph type="title" hasCustomPrompt="1"/>
          </p:nvPr>
        </p:nvSpPr>
        <p:spPr>
          <a:xfrm>
            <a:off x="904875" y="714375"/>
            <a:ext cx="7334250" cy="1076325"/>
          </a:xfrm>
          <a:prstGeom prst="rect">
            <a:avLst/>
          </a:prstGeom>
        </p:spPr>
        <p:txBody>
          <a:bodyPr/>
          <a:lstStyle/>
          <a:p>
            <a:r>
              <a:t>幻灯片标题</a:t>
            </a:r>
          </a:p>
        </p:txBody>
      </p:sp>
      <p:sp>
        <p:nvSpPr>
          <p:cNvPr id="133" name="幻灯片副标题"/>
          <p:cNvSpPr txBox="1">
            <a:spLocks noGrp="1"/>
          </p:cNvSpPr>
          <p:nvPr>
            <p:ph type="body" sz="quarter" idx="21" hasCustomPrompt="1"/>
          </p:nvPr>
        </p:nvSpPr>
        <p:spPr>
          <a:xfrm>
            <a:off x="904875" y="1684472"/>
            <a:ext cx="7334250" cy="701085"/>
          </a:xfrm>
          <a:prstGeom prst="rect">
            <a:avLst/>
          </a:prstGeom>
        </p:spPr>
        <p:txBody>
          <a:bodyPr lIns="45719" tIns="45719" rIns="45719" bIns="45719"/>
          <a:lstStyle>
            <a:lvl1pPr marL="0" indent="0" defTabSz="544830">
              <a:lnSpc>
                <a:spcPct val="100000"/>
              </a:lnSpc>
              <a:spcBef>
                <a:spcPts val="0"/>
              </a:spcBef>
              <a:buSzTx/>
              <a:buNone/>
              <a:defRPr sz="3630" b="1"/>
            </a:lvl1pPr>
          </a:lstStyle>
          <a:p>
            <a:r>
              <a:t>幻灯片副标题</a:t>
            </a:r>
          </a:p>
        </p:txBody>
      </p:sp>
      <p:sp>
        <p:nvSpPr>
          <p:cNvPr id="134" name="正文级别 1…"/>
          <p:cNvSpPr txBox="1">
            <a:spLocks noGrp="1"/>
          </p:cNvSpPr>
          <p:nvPr>
            <p:ph type="body" sz="half" idx="1" hasCustomPrompt="1"/>
          </p:nvPr>
        </p:nvSpPr>
        <p:spPr>
          <a:xfrm>
            <a:off x="904875" y="3186378"/>
            <a:ext cx="7334250" cy="6192009"/>
          </a:xfrm>
          <a:prstGeom prst="rect">
            <a:avLst/>
          </a:prstGeom>
        </p:spPr>
        <p:txBody>
          <a:bodyPr/>
          <a:lstStyle/>
          <a:p>
            <a:r>
              <a:t>幻灯片项目符号文本</a:t>
            </a:r>
          </a:p>
          <a:p>
            <a:pPr lvl="1"/>
            <a:endParaRPr/>
          </a:p>
          <a:p>
            <a:pPr lvl="2"/>
            <a:endParaRPr/>
          </a:p>
          <a:p>
            <a:pPr lvl="3"/>
            <a:endParaRPr/>
          </a:p>
          <a:p>
            <a:pPr lvl="4"/>
            <a:endParaRPr/>
          </a:p>
        </p:txBody>
      </p:sp>
      <p:sp>
        <p:nvSpPr>
          <p:cNvPr id="135" name="824910546_2681x1332.jpeg"/>
          <p:cNvSpPr>
            <a:spLocks noGrp="1"/>
          </p:cNvSpPr>
          <p:nvPr>
            <p:ph type="pic" idx="22"/>
          </p:nvPr>
        </p:nvSpPr>
        <p:spPr>
          <a:xfrm>
            <a:off x="4785150" y="947887"/>
            <a:ext cx="16897351" cy="8395103"/>
          </a:xfrm>
          <a:prstGeom prst="rect">
            <a:avLst/>
          </a:prstGeom>
        </p:spPr>
        <p:txBody>
          <a:bodyPr lIns="91439" tIns="45719" rIns="91439" bIns="45719">
            <a:noAutofit/>
          </a:bodyPr>
          <a:lstStyle/>
          <a:p>
            <a:endParaRPr/>
          </a:p>
        </p:txBody>
      </p:sp>
      <p:pic>
        <p:nvPicPr>
          <p:cNvPr id="136" name="footer.png" descr="footer.png"/>
          <p:cNvPicPr>
            <a:picLocks noChangeAspect="1"/>
          </p:cNvPicPr>
          <p:nvPr/>
        </p:nvPicPr>
        <p:blipFill>
          <a:blip r:embed="rId2"/>
          <a:stretch>
            <a:fillRect/>
          </a:stretch>
        </p:blipFill>
        <p:spPr>
          <a:xfrm>
            <a:off x="2576513" y="9744075"/>
            <a:ext cx="13134975" cy="352425"/>
          </a:xfrm>
          <a:prstGeom prst="rect">
            <a:avLst/>
          </a:prstGeom>
          <a:ln w="12700">
            <a:miter lim="400000"/>
          </a:ln>
        </p:spPr>
      </p:pic>
      <p:sp>
        <p:nvSpPr>
          <p:cNvPr id="1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857047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0000" y="2564608"/>
            <a:ext cx="15768000" cy="2825997"/>
          </a:xfrm>
        </p:spPr>
        <p:txBody>
          <a:bodyPr anchor="b">
            <a:normAutofit/>
          </a:bodyPr>
          <a:lstStyle>
            <a:lvl1pPr algn="ctr">
              <a:defRPr sz="8800"/>
            </a:lvl1pPr>
          </a:lstStyle>
          <a:p>
            <a:r>
              <a:rPr lang="zh-CN" altLang="en-US"/>
              <a:t>单击此处编辑母版标题样式</a:t>
            </a:r>
            <a:endParaRPr lang="en-US" dirty="0"/>
          </a:p>
        </p:txBody>
      </p:sp>
      <p:sp>
        <p:nvSpPr>
          <p:cNvPr id="3" name="Text Placeholder 2"/>
          <p:cNvSpPr>
            <a:spLocks noGrp="1"/>
          </p:cNvSpPr>
          <p:nvPr>
            <p:ph type="body" idx="1"/>
          </p:nvPr>
        </p:nvSpPr>
        <p:spPr>
          <a:xfrm>
            <a:off x="1260000" y="5434149"/>
            <a:ext cx="15768000" cy="3700327"/>
          </a:xfrm>
        </p:spPr>
        <p:txBody>
          <a:bodyPr/>
          <a:lstStyle>
            <a:lvl1pPr marL="0" indent="0" algn="ctr">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7597138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9396082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仅内容">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8BF2FD9-B4A1-4164-B982-6BA17E088D93}"/>
              </a:ext>
            </a:extLst>
          </p:cNvPr>
          <p:cNvSpPr>
            <a:spLocks noGrp="1"/>
          </p:cNvSpPr>
          <p:nvPr>
            <p:ph idx="1"/>
          </p:nvPr>
        </p:nvSpPr>
        <p:spPr>
          <a:xfrm>
            <a:off x="1259683" y="552451"/>
            <a:ext cx="15768638" cy="91820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035030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内容（小）">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8BF2FD9-B4A1-4164-B982-6BA17E088D93}"/>
              </a:ext>
            </a:extLst>
          </p:cNvPr>
          <p:cNvSpPr>
            <a:spLocks noGrp="1"/>
          </p:cNvSpPr>
          <p:nvPr>
            <p:ph idx="1"/>
          </p:nvPr>
        </p:nvSpPr>
        <p:spPr>
          <a:xfrm>
            <a:off x="3744992" y="1999649"/>
            <a:ext cx="10798020" cy="62877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212891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内容（词）">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8BF2FD9-B4A1-4164-B982-6BA17E088D93}"/>
              </a:ext>
            </a:extLst>
          </p:cNvPr>
          <p:cNvSpPr>
            <a:spLocks noGrp="1"/>
          </p:cNvSpPr>
          <p:nvPr>
            <p:ph idx="1"/>
          </p:nvPr>
        </p:nvSpPr>
        <p:spPr>
          <a:xfrm>
            <a:off x="3744990" y="4333500"/>
            <a:ext cx="10798020" cy="1620000"/>
          </a:xfrm>
        </p:spPr>
        <p:txBody>
          <a:bodyPr anchor="ctr">
            <a:normAutofit/>
          </a:bodyPr>
          <a:lstStyle>
            <a:lvl1pPr marL="0" indent="0" algn="ctr">
              <a:lnSpc>
                <a:spcPct val="100000"/>
              </a:lnSpc>
              <a:buNone/>
              <a:defRPr sz="4800"/>
            </a:lvl1pPr>
          </a:lstStyle>
          <a:p>
            <a:pPr lvl="0"/>
            <a:r>
              <a:rPr lang="zh-CN" altLang="en-US"/>
              <a:t>单击此处编辑母版文本样式</a:t>
            </a:r>
          </a:p>
        </p:txBody>
      </p:sp>
    </p:spTree>
    <p:extLst>
      <p:ext uri="{BB962C8B-B14F-4D97-AF65-F5344CB8AC3E}">
        <p14:creationId xmlns:p14="http://schemas.microsoft.com/office/powerpoint/2010/main" val="1287877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997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空白 2">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FA40A11-F250-4ED5-9DF6-7BB760FA87B2}"/>
              </a:ext>
            </a:extLst>
          </p:cNvPr>
          <p:cNvPicPr>
            <a:picLocks noChangeAspect="1"/>
          </p:cNvPicPr>
          <p:nvPr userDrawn="1"/>
        </p:nvPicPr>
        <p:blipFill>
          <a:blip r:embed="rId2"/>
          <a:stretch>
            <a:fillRect/>
          </a:stretch>
        </p:blipFill>
        <p:spPr>
          <a:xfrm>
            <a:off x="16634936" y="0"/>
            <a:ext cx="1653064" cy="854393"/>
          </a:xfrm>
          <a:prstGeom prst="rect">
            <a:avLst/>
          </a:prstGeom>
        </p:spPr>
      </p:pic>
      <p:pic>
        <p:nvPicPr>
          <p:cNvPr id="3" name="图片 2">
            <a:extLst>
              <a:ext uri="{FF2B5EF4-FFF2-40B4-BE49-F238E27FC236}">
                <a16:creationId xmlns:a16="http://schemas.microsoft.com/office/drawing/2014/main" id="{B0F7C040-ED46-4842-A7CC-8AE9BAF08F20}"/>
              </a:ext>
            </a:extLst>
          </p:cNvPr>
          <p:cNvPicPr>
            <a:picLocks noChangeAspect="1"/>
          </p:cNvPicPr>
          <p:nvPr userDrawn="1"/>
        </p:nvPicPr>
        <p:blipFill>
          <a:blip r:embed="rId3"/>
          <a:stretch>
            <a:fillRect/>
          </a:stretch>
        </p:blipFill>
        <p:spPr>
          <a:xfrm>
            <a:off x="2576513" y="9807570"/>
            <a:ext cx="13134975" cy="352425"/>
          </a:xfrm>
          <a:prstGeom prst="rect">
            <a:avLst/>
          </a:prstGeom>
        </p:spPr>
      </p:pic>
    </p:spTree>
    <p:extLst>
      <p:ext uri="{BB962C8B-B14F-4D97-AF65-F5344CB8AC3E}">
        <p14:creationId xmlns:p14="http://schemas.microsoft.com/office/powerpoint/2010/main" val="28320689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F434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9681" y="552450"/>
            <a:ext cx="15768638" cy="1620000"/>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1252538" y="2444550"/>
            <a:ext cx="15768638" cy="72900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pic>
        <p:nvPicPr>
          <p:cNvPr id="4" name="图片 3">
            <a:extLst>
              <a:ext uri="{FF2B5EF4-FFF2-40B4-BE49-F238E27FC236}">
                <a16:creationId xmlns:a16="http://schemas.microsoft.com/office/drawing/2014/main" id="{FD1352F5-BCD2-488F-828D-E4A868123205}"/>
              </a:ext>
            </a:extLst>
          </p:cNvPr>
          <p:cNvPicPr>
            <a:picLocks noChangeAspect="1"/>
          </p:cNvPicPr>
          <p:nvPr/>
        </p:nvPicPr>
        <p:blipFill>
          <a:blip r:embed="rId22"/>
          <a:stretch>
            <a:fillRect/>
          </a:stretch>
        </p:blipFill>
        <p:spPr>
          <a:xfrm>
            <a:off x="15483555" y="130635"/>
            <a:ext cx="2543175" cy="1314450"/>
          </a:xfrm>
          <a:prstGeom prst="rect">
            <a:avLst/>
          </a:prstGeom>
        </p:spPr>
      </p:pic>
      <p:pic>
        <p:nvPicPr>
          <p:cNvPr id="5" name="图片 4">
            <a:extLst>
              <a:ext uri="{FF2B5EF4-FFF2-40B4-BE49-F238E27FC236}">
                <a16:creationId xmlns:a16="http://schemas.microsoft.com/office/drawing/2014/main" id="{B8C45F09-D8DF-455C-BE9F-A6D027FD8323}"/>
              </a:ext>
            </a:extLst>
          </p:cNvPr>
          <p:cNvPicPr>
            <a:picLocks noChangeAspect="1"/>
          </p:cNvPicPr>
          <p:nvPr/>
        </p:nvPicPr>
        <p:blipFill>
          <a:blip r:embed="rId23"/>
          <a:stretch>
            <a:fillRect/>
          </a:stretch>
        </p:blipFill>
        <p:spPr>
          <a:xfrm>
            <a:off x="2576513" y="9654225"/>
            <a:ext cx="13134975" cy="352425"/>
          </a:xfrm>
          <a:prstGeom prst="rect">
            <a:avLst/>
          </a:prstGeom>
        </p:spPr>
      </p:pic>
    </p:spTree>
    <p:extLst>
      <p:ext uri="{BB962C8B-B14F-4D97-AF65-F5344CB8AC3E}">
        <p14:creationId xmlns:p14="http://schemas.microsoft.com/office/powerpoint/2010/main" val="1530543132"/>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41" r:id="rId9"/>
    <p:sldLayoutId id="2147483734" r:id="rId10"/>
    <p:sldLayoutId id="2147483735" r:id="rId11"/>
    <p:sldLayoutId id="2147483736" r:id="rId12"/>
    <p:sldLayoutId id="2147483737" r:id="rId13"/>
    <p:sldLayoutId id="2147483738" r:id="rId14"/>
    <p:sldLayoutId id="2147483739" r:id="rId15"/>
    <p:sldLayoutId id="2147483740" r:id="rId16"/>
    <p:sldLayoutId id="2147483742" r:id="rId17"/>
    <p:sldLayoutId id="2147483743" r:id="rId18"/>
    <p:sldLayoutId id="2147483744" r:id="rId19"/>
    <p:sldLayoutId id="2147483745" r:id="rId20"/>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1371600" rtl="0" eaLnBrk="1" latinLnBrk="0" hangingPunct="1">
        <a:lnSpc>
          <a:spcPct val="90000"/>
        </a:lnSpc>
        <a:spcBef>
          <a:spcPct val="0"/>
        </a:spcBef>
        <a:buNone/>
        <a:defRPr lang="en-US" altLang="en-US" sz="6600" kern="1200" dirty="0">
          <a:solidFill>
            <a:schemeClr val="tx1"/>
          </a:solidFill>
          <a:latin typeface="+mj-ea"/>
          <a:ea typeface="+mj-ea"/>
          <a:cs typeface="+mj-cs"/>
        </a:defRPr>
      </a:lvl1pPr>
    </p:titleStyle>
    <p:bodyStyle>
      <a:lvl1pPr marL="342900" indent="-342900" algn="l" defTabSz="1371600" rtl="0" eaLnBrk="1" latinLnBrk="0" hangingPunct="1">
        <a:lnSpc>
          <a:spcPct val="150000"/>
        </a:lnSpc>
        <a:spcBef>
          <a:spcPts val="1500"/>
        </a:spcBef>
        <a:buFont typeface="Arial" panose="020B0604020202020204" pitchFamily="34" charset="0"/>
        <a:buChar char="•"/>
        <a:defRPr sz="4200" kern="1200">
          <a:solidFill>
            <a:schemeClr val="tx1"/>
          </a:solidFill>
          <a:latin typeface="+mn-ea"/>
          <a:ea typeface="+mn-ea"/>
          <a:cs typeface="+mn-cs"/>
        </a:defRPr>
      </a:lvl1pPr>
      <a:lvl2pPr marL="1028700" indent="-342900" algn="l" defTabSz="1371600" rtl="0" eaLnBrk="1" latinLnBrk="0" hangingPunct="1">
        <a:lnSpc>
          <a:spcPct val="150000"/>
        </a:lnSpc>
        <a:spcBef>
          <a:spcPts val="750"/>
        </a:spcBef>
        <a:buFont typeface="Arial" panose="020B0604020202020204" pitchFamily="34" charset="0"/>
        <a:buChar char="•"/>
        <a:defRPr sz="3600" kern="1200">
          <a:solidFill>
            <a:schemeClr val="tx1"/>
          </a:solidFill>
          <a:latin typeface="+mn-ea"/>
          <a:ea typeface="+mn-ea"/>
          <a:cs typeface="+mn-cs"/>
        </a:defRPr>
      </a:lvl2pPr>
      <a:lvl3pPr marL="1714500" indent="-342900" algn="l" defTabSz="1371600" rtl="0" eaLnBrk="1" latinLnBrk="0" hangingPunct="1">
        <a:lnSpc>
          <a:spcPct val="150000"/>
        </a:lnSpc>
        <a:spcBef>
          <a:spcPts val="750"/>
        </a:spcBef>
        <a:buFont typeface="Arial" panose="020B0604020202020204" pitchFamily="34" charset="0"/>
        <a:buChar char="•"/>
        <a:defRPr sz="3000" kern="1200">
          <a:solidFill>
            <a:schemeClr val="tx1"/>
          </a:solidFill>
          <a:latin typeface="+mn-ea"/>
          <a:ea typeface="+mn-ea"/>
          <a:cs typeface="+mn-cs"/>
        </a:defRPr>
      </a:lvl3pPr>
      <a:lvl4pPr marL="2400300" indent="-342900" algn="l" defTabSz="1371600" rtl="0" eaLnBrk="1" latinLnBrk="0" hangingPunct="1">
        <a:lnSpc>
          <a:spcPct val="150000"/>
        </a:lnSpc>
        <a:spcBef>
          <a:spcPts val="750"/>
        </a:spcBef>
        <a:buFont typeface="Arial" panose="020B0604020202020204" pitchFamily="34" charset="0"/>
        <a:buChar char="•"/>
        <a:defRPr sz="2700" kern="1200">
          <a:solidFill>
            <a:schemeClr val="tx1"/>
          </a:solidFill>
          <a:latin typeface="+mn-ea"/>
          <a:ea typeface="+mn-ea"/>
          <a:cs typeface="+mn-cs"/>
        </a:defRPr>
      </a:lvl4pPr>
      <a:lvl5pPr marL="3086100" indent="-342900" algn="l" defTabSz="1371600" rtl="0" eaLnBrk="1" latinLnBrk="0" hangingPunct="1">
        <a:lnSpc>
          <a:spcPct val="150000"/>
        </a:lnSpc>
        <a:spcBef>
          <a:spcPts val="750"/>
        </a:spcBef>
        <a:buFont typeface="Arial" panose="020B0604020202020204" pitchFamily="34" charset="0"/>
        <a:buChar char="•"/>
        <a:defRPr sz="2700" kern="1200">
          <a:solidFill>
            <a:schemeClr val="tx1"/>
          </a:solidFill>
          <a:latin typeface="+mn-ea"/>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6" orient="horz" pos="348">
          <p15:clr>
            <a:srgbClr val="F26B43"/>
          </p15:clr>
        </p15:guide>
        <p15:guide id="7" pos="794">
          <p15:clr>
            <a:srgbClr val="F26B43"/>
          </p15:clr>
        </p15:guide>
        <p15:guide id="8" pos="10727">
          <p15:clr>
            <a:srgbClr val="F26B43"/>
          </p15:clr>
        </p15:guide>
        <p15:guide id="9" orient="horz" pos="6132">
          <p15:clr>
            <a:srgbClr val="F26B43"/>
          </p15:clr>
        </p15:guide>
        <p15:guide id="10" orient="horz" pos="3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5.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tif"/></Relationships>
</file>

<file path=ppt/slides/_rels/slide13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jpe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jpeg"/><Relationship Id="rId16" Type="http://schemas.openxmlformats.org/officeDocument/2006/relationships/image" Target="../media/image58.png"/><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jpeg"/><Relationship Id="rId14" Type="http://schemas.openxmlformats.org/officeDocument/2006/relationships/image" Target="../media/image56.png"/></Relationships>
</file>

<file path=ppt/slides/_rels/slide138.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B07C8-A3C4-4EF5-87B2-958C7D564AA1}"/>
              </a:ext>
            </a:extLst>
          </p:cNvPr>
          <p:cNvSpPr>
            <a:spLocks noGrp="1"/>
          </p:cNvSpPr>
          <p:nvPr>
            <p:ph type="title"/>
          </p:nvPr>
        </p:nvSpPr>
        <p:spPr/>
        <p:txBody>
          <a:bodyPr/>
          <a:lstStyle/>
          <a:p>
            <a:r>
              <a:rPr lang="zh-CN" altLang="en-US" dirty="0"/>
              <a:t>异步编程</a:t>
            </a:r>
          </a:p>
        </p:txBody>
      </p:sp>
      <p:sp>
        <p:nvSpPr>
          <p:cNvPr id="3" name="副标题 2">
            <a:extLst>
              <a:ext uri="{FF2B5EF4-FFF2-40B4-BE49-F238E27FC236}">
                <a16:creationId xmlns:a16="http://schemas.microsoft.com/office/drawing/2014/main" id="{14815C27-2ED4-445E-BAC1-424E7FE8F2BA}"/>
              </a:ext>
            </a:extLst>
          </p:cNvPr>
          <p:cNvSpPr>
            <a:spLocks noGrp="1"/>
          </p:cNvSpPr>
          <p:nvPr>
            <p:ph type="body" idx="1"/>
          </p:nvPr>
        </p:nvSpPr>
        <p:spPr/>
        <p:txBody>
          <a:bodyPr/>
          <a:lstStyle/>
          <a:p>
            <a:r>
              <a:rPr lang="zh-CN" altLang="en-US" dirty="0"/>
              <a:t>单线程 </a:t>
            </a:r>
            <a:r>
              <a:rPr lang="en-US" altLang="zh-CN" dirty="0"/>
              <a:t>JavaScript </a:t>
            </a:r>
            <a:r>
              <a:rPr lang="zh-CN" altLang="en-US" dirty="0"/>
              <a:t>异步方案</a:t>
            </a:r>
          </a:p>
        </p:txBody>
      </p:sp>
    </p:spTree>
    <p:extLst>
      <p:ext uri="{BB962C8B-B14F-4D97-AF65-F5344CB8AC3E}">
        <p14:creationId xmlns:p14="http://schemas.microsoft.com/office/powerpoint/2010/main" val="4981737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DB1BB2-1BB6-4545-809F-E99D9AAF62A9}"/>
              </a:ext>
            </a:extLst>
          </p:cNvPr>
          <p:cNvSpPr txBox="1"/>
          <p:nvPr/>
        </p:nvSpPr>
        <p:spPr>
          <a:xfrm>
            <a:off x="8669866" y="3643089"/>
            <a:ext cx="7433445" cy="3000821"/>
          </a:xfrm>
          <a:prstGeom prst="rect">
            <a:avLst/>
          </a:prstGeom>
          <a:noFill/>
        </p:spPr>
        <p:txBody>
          <a:bodyPr wrap="none" rtlCol="0">
            <a:spAutoFit/>
          </a:bodyPr>
          <a:lstStyle/>
          <a:p>
            <a:r>
              <a:rPr lang="en-US" altLang="zh-CN" dirty="0">
                <a:solidFill>
                  <a:srgbClr val="E5C07B"/>
                </a:solidFill>
                <a:latin typeface=" Fira Code"/>
              </a:rPr>
              <a:t>console</a:t>
            </a:r>
            <a:r>
              <a:rPr lang="en-US" altLang="zh-CN" dirty="0">
                <a:solidFill>
                  <a:srgbClr val="ABB2BF"/>
                </a:solidFill>
                <a:latin typeface=" Fira Code"/>
              </a:rPr>
              <a:t>.</a:t>
            </a:r>
            <a:r>
              <a:rPr lang="en-US" altLang="zh-CN" dirty="0">
                <a:solidFill>
                  <a:srgbClr val="61AFEF"/>
                </a:solidFill>
                <a:latin typeface=" Fira Code"/>
              </a:rPr>
              <a:t>log</a:t>
            </a:r>
            <a:r>
              <a:rPr lang="en-US" altLang="zh-CN" dirty="0">
                <a:solidFill>
                  <a:srgbClr val="ABB2BF"/>
                </a:solidFill>
                <a:latin typeface=" Fira Code"/>
              </a:rPr>
              <a:t>(</a:t>
            </a:r>
            <a:r>
              <a:rPr lang="en-US" altLang="zh-CN" dirty="0">
                <a:solidFill>
                  <a:srgbClr val="98C379"/>
                </a:solidFill>
                <a:latin typeface=" Fira Code"/>
              </a:rPr>
              <a:t>'foo'</a:t>
            </a:r>
            <a:r>
              <a:rPr lang="en-US" altLang="zh-CN" dirty="0">
                <a:solidFill>
                  <a:srgbClr val="ABB2BF"/>
                </a:solidFill>
                <a:latin typeface=" Fira Code"/>
              </a:rPr>
              <a:t>)</a:t>
            </a:r>
          </a:p>
          <a:p>
            <a:br>
              <a:rPr lang="en-US" altLang="zh-CN" dirty="0">
                <a:solidFill>
                  <a:srgbClr val="ABB2BF"/>
                </a:solidFill>
                <a:latin typeface=" Fira Code"/>
              </a:rPr>
            </a:br>
            <a:r>
              <a:rPr lang="en-US" altLang="zh-CN" dirty="0">
                <a:solidFill>
                  <a:srgbClr val="C678DD"/>
                </a:solidFill>
                <a:latin typeface=" Fira Code"/>
              </a:rPr>
              <a:t>for</a:t>
            </a:r>
            <a:r>
              <a:rPr lang="en-US" altLang="zh-CN" dirty="0">
                <a:solidFill>
                  <a:srgbClr val="ABB2BF"/>
                </a:solidFill>
                <a:latin typeface=" Fira Code"/>
              </a:rPr>
              <a:t> (</a:t>
            </a:r>
            <a:r>
              <a:rPr lang="en-US" altLang="zh-CN" dirty="0">
                <a:solidFill>
                  <a:srgbClr val="C678DD"/>
                </a:solidFill>
                <a:latin typeface=" Fira Code"/>
              </a:rPr>
              <a:t>let</a:t>
            </a:r>
            <a:r>
              <a:rPr lang="en-US" altLang="zh-CN" dirty="0">
                <a:solidFill>
                  <a:srgbClr val="ABB2BF"/>
                </a:solidFill>
                <a:latin typeface=" Fira Code"/>
              </a:rPr>
              <a:t> </a:t>
            </a:r>
            <a:r>
              <a:rPr lang="en-US" altLang="zh-CN" dirty="0" err="1">
                <a:solidFill>
                  <a:srgbClr val="E06C75"/>
                </a:solidFill>
                <a:latin typeface=" Fira Code"/>
              </a:rPr>
              <a:t>i</a:t>
            </a:r>
            <a:r>
              <a:rPr lang="en-US" altLang="zh-CN" dirty="0">
                <a:solidFill>
                  <a:srgbClr val="ABB2BF"/>
                </a:solidFill>
                <a:latin typeface=" Fira Code"/>
              </a:rPr>
              <a:t> </a:t>
            </a:r>
            <a:r>
              <a:rPr lang="en-US" altLang="zh-CN" dirty="0">
                <a:solidFill>
                  <a:srgbClr val="56B6C2"/>
                </a:solidFill>
                <a:latin typeface=" Fira Code"/>
              </a:rPr>
              <a:t>=</a:t>
            </a:r>
            <a:r>
              <a:rPr lang="en-US" altLang="zh-CN" dirty="0">
                <a:solidFill>
                  <a:srgbClr val="ABB2BF"/>
                </a:solidFill>
                <a:latin typeface=" Fira Code"/>
              </a:rPr>
              <a:t> </a:t>
            </a:r>
            <a:r>
              <a:rPr lang="en-US" altLang="zh-CN" dirty="0">
                <a:solidFill>
                  <a:srgbClr val="D19A66"/>
                </a:solidFill>
                <a:latin typeface=" Fira Code"/>
              </a:rPr>
              <a:t>0</a:t>
            </a:r>
            <a:r>
              <a:rPr lang="en-US" altLang="zh-CN" dirty="0">
                <a:solidFill>
                  <a:srgbClr val="ABB2BF"/>
                </a:solidFill>
                <a:latin typeface=" Fira Code"/>
              </a:rPr>
              <a:t>; </a:t>
            </a:r>
            <a:r>
              <a:rPr lang="en-US" altLang="zh-CN" dirty="0" err="1">
                <a:solidFill>
                  <a:srgbClr val="E06C75"/>
                </a:solidFill>
                <a:latin typeface=" Fira Code"/>
              </a:rPr>
              <a:t>i</a:t>
            </a:r>
            <a:r>
              <a:rPr lang="en-US" altLang="zh-CN" dirty="0">
                <a:solidFill>
                  <a:srgbClr val="ABB2BF"/>
                </a:solidFill>
                <a:latin typeface=" Fira Code"/>
              </a:rPr>
              <a:t> </a:t>
            </a:r>
            <a:r>
              <a:rPr lang="en-US" altLang="zh-CN" dirty="0">
                <a:solidFill>
                  <a:srgbClr val="56B6C2"/>
                </a:solidFill>
                <a:latin typeface=" Fira Code"/>
              </a:rPr>
              <a:t>&lt;</a:t>
            </a:r>
            <a:r>
              <a:rPr lang="en-US" altLang="zh-CN" dirty="0">
                <a:solidFill>
                  <a:srgbClr val="ABB2BF"/>
                </a:solidFill>
                <a:latin typeface=" Fira Code"/>
              </a:rPr>
              <a:t> </a:t>
            </a:r>
            <a:r>
              <a:rPr lang="en-US" altLang="zh-CN" dirty="0">
                <a:solidFill>
                  <a:srgbClr val="D19A66"/>
                </a:solidFill>
                <a:latin typeface=" Fira Code"/>
              </a:rPr>
              <a:t>100000</a:t>
            </a:r>
            <a:r>
              <a:rPr lang="en-US" altLang="zh-CN" dirty="0">
                <a:solidFill>
                  <a:srgbClr val="ABB2BF"/>
                </a:solidFill>
                <a:latin typeface=" Fira Code"/>
              </a:rPr>
              <a:t>; </a:t>
            </a:r>
            <a:r>
              <a:rPr lang="en-US" altLang="zh-CN" dirty="0" err="1">
                <a:solidFill>
                  <a:srgbClr val="E06C75"/>
                </a:solidFill>
                <a:latin typeface=" Fira Code"/>
              </a:rPr>
              <a:t>i</a:t>
            </a:r>
            <a:r>
              <a:rPr lang="en-US" altLang="zh-CN" dirty="0">
                <a:solidFill>
                  <a:srgbClr val="56B6C2"/>
                </a:solidFill>
                <a:latin typeface=" Fira Code"/>
              </a:rPr>
              <a:t>++</a:t>
            </a:r>
            <a:r>
              <a:rPr lang="en-US" altLang="zh-CN" dirty="0">
                <a:solidFill>
                  <a:srgbClr val="ABB2BF"/>
                </a:solidFill>
                <a:latin typeface=" Fira Code"/>
              </a:rPr>
              <a:t>) {</a:t>
            </a:r>
          </a:p>
          <a:p>
            <a:r>
              <a:rPr lang="en-US" altLang="zh-CN" dirty="0">
                <a:solidFill>
                  <a:srgbClr val="ABB2BF"/>
                </a:solidFill>
                <a:latin typeface=" Fira Code"/>
              </a:rPr>
              <a:t>  </a:t>
            </a:r>
            <a:r>
              <a:rPr lang="en-US" altLang="zh-CN" dirty="0">
                <a:solidFill>
                  <a:srgbClr val="E5C07B"/>
                </a:solidFill>
                <a:latin typeface=" Fira Code"/>
              </a:rPr>
              <a:t>console</a:t>
            </a:r>
            <a:r>
              <a:rPr lang="en-US" altLang="zh-CN" dirty="0">
                <a:solidFill>
                  <a:srgbClr val="ABB2BF"/>
                </a:solidFill>
                <a:latin typeface=" Fira Code"/>
              </a:rPr>
              <a:t>.</a:t>
            </a:r>
            <a:r>
              <a:rPr lang="en-US" altLang="zh-CN" dirty="0">
                <a:solidFill>
                  <a:srgbClr val="61AFEF"/>
                </a:solidFill>
                <a:latin typeface=" Fira Code"/>
              </a:rPr>
              <a:t>log</a:t>
            </a:r>
            <a:r>
              <a:rPr lang="en-US" altLang="zh-CN" dirty="0">
                <a:solidFill>
                  <a:srgbClr val="ABB2BF"/>
                </a:solidFill>
                <a:latin typeface=" Fira Code"/>
              </a:rPr>
              <a:t>(</a:t>
            </a:r>
            <a:r>
              <a:rPr lang="en-US" altLang="zh-CN" dirty="0">
                <a:solidFill>
                  <a:srgbClr val="98C379"/>
                </a:solidFill>
                <a:latin typeface=" Fira Code"/>
              </a:rPr>
              <a:t>'</a:t>
            </a:r>
            <a:r>
              <a:rPr lang="zh-CN" altLang="en-US" dirty="0">
                <a:solidFill>
                  <a:srgbClr val="98C379"/>
                </a:solidFill>
                <a:latin typeface=" Fira Code"/>
              </a:rPr>
              <a:t>耗时操作</a:t>
            </a:r>
            <a:r>
              <a:rPr lang="en-US" altLang="zh-CN" dirty="0">
                <a:solidFill>
                  <a:srgbClr val="98C379"/>
                </a:solidFill>
                <a:latin typeface=" Fira Code"/>
              </a:rPr>
              <a:t>'</a:t>
            </a:r>
            <a:r>
              <a:rPr lang="en-US" altLang="zh-CN" dirty="0">
                <a:solidFill>
                  <a:srgbClr val="ABB2BF"/>
                </a:solidFill>
                <a:latin typeface=" Fira Code"/>
              </a:rPr>
              <a:t>)</a:t>
            </a:r>
          </a:p>
          <a:p>
            <a:r>
              <a:rPr lang="en-US" altLang="zh-CN" dirty="0">
                <a:solidFill>
                  <a:srgbClr val="ABB2BF"/>
                </a:solidFill>
                <a:latin typeface=" Fira Code"/>
              </a:rPr>
              <a:t>}</a:t>
            </a:r>
          </a:p>
          <a:p>
            <a:br>
              <a:rPr lang="en-US" altLang="zh-CN" dirty="0">
                <a:solidFill>
                  <a:srgbClr val="ABB2BF"/>
                </a:solidFill>
                <a:latin typeface=" Fira Code"/>
              </a:rPr>
            </a:br>
            <a:r>
              <a:rPr lang="en-US" altLang="zh-CN" dirty="0">
                <a:solidFill>
                  <a:srgbClr val="E5C07B"/>
                </a:solidFill>
                <a:latin typeface=" Fira Code"/>
              </a:rPr>
              <a:t>console</a:t>
            </a:r>
            <a:r>
              <a:rPr lang="en-US" altLang="zh-CN" dirty="0">
                <a:solidFill>
                  <a:srgbClr val="ABB2BF"/>
                </a:solidFill>
                <a:latin typeface=" Fira Code"/>
              </a:rPr>
              <a:t>.</a:t>
            </a:r>
            <a:r>
              <a:rPr lang="en-US" altLang="zh-CN" dirty="0">
                <a:solidFill>
                  <a:srgbClr val="61AFEF"/>
                </a:solidFill>
                <a:latin typeface=" Fira Code"/>
              </a:rPr>
              <a:t>log</a:t>
            </a:r>
            <a:r>
              <a:rPr lang="en-US" altLang="zh-CN" dirty="0">
                <a:solidFill>
                  <a:srgbClr val="ABB2BF"/>
                </a:solidFill>
                <a:latin typeface=" Fira Code"/>
              </a:rPr>
              <a:t>(</a:t>
            </a:r>
            <a:r>
              <a:rPr lang="en-US" altLang="zh-CN" dirty="0">
                <a:solidFill>
                  <a:srgbClr val="98C379"/>
                </a:solidFill>
                <a:latin typeface=" Fira Code"/>
              </a:rPr>
              <a:t>'</a:t>
            </a:r>
            <a:r>
              <a:rPr lang="zh-CN" altLang="en-US" dirty="0">
                <a:solidFill>
                  <a:srgbClr val="98C379"/>
                </a:solidFill>
                <a:latin typeface=" Fira Code"/>
              </a:rPr>
              <a:t>等待耗时操作结束</a:t>
            </a:r>
            <a:r>
              <a:rPr lang="en-US" altLang="zh-CN" dirty="0">
                <a:solidFill>
                  <a:srgbClr val="98C379"/>
                </a:solidFill>
                <a:latin typeface=" Fira Code"/>
              </a:rPr>
              <a:t>'</a:t>
            </a:r>
            <a:r>
              <a:rPr lang="en-US" altLang="zh-CN" dirty="0">
                <a:solidFill>
                  <a:srgbClr val="ABB2BF"/>
                </a:solidFill>
                <a:latin typeface=" Fira Code"/>
              </a:rPr>
              <a:t>)</a:t>
            </a:r>
          </a:p>
        </p:txBody>
      </p:sp>
      <p:cxnSp>
        <p:nvCxnSpPr>
          <p:cNvPr id="6" name="直接箭头连接符 5">
            <a:extLst>
              <a:ext uri="{FF2B5EF4-FFF2-40B4-BE49-F238E27FC236}">
                <a16:creationId xmlns:a16="http://schemas.microsoft.com/office/drawing/2014/main" id="{F28A9F3F-7FCE-4A18-9E05-CFCFFD51CE08}"/>
              </a:ext>
            </a:extLst>
          </p:cNvPr>
          <p:cNvCxnSpPr>
            <a:cxnSpLocks/>
          </p:cNvCxnSpPr>
          <p:nvPr/>
        </p:nvCxnSpPr>
        <p:spPr>
          <a:xfrm>
            <a:off x="6510721" y="5118103"/>
            <a:ext cx="180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C26C108-3C8F-4A14-8DE8-FC3AA3A559AA}"/>
              </a:ext>
            </a:extLst>
          </p:cNvPr>
          <p:cNvSpPr/>
          <p:nvPr/>
        </p:nvSpPr>
        <p:spPr>
          <a:xfrm>
            <a:off x="8508856" y="4275673"/>
            <a:ext cx="7738532" cy="170179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3E3BE989-61B6-4D4D-BD17-7BA261B75937}"/>
              </a:ext>
            </a:extLst>
          </p:cNvPr>
          <p:cNvGrpSpPr/>
          <p:nvPr/>
        </p:nvGrpSpPr>
        <p:grpSpPr>
          <a:xfrm>
            <a:off x="2184689" y="3077778"/>
            <a:ext cx="4131444" cy="4131444"/>
            <a:chOff x="6570133" y="2569633"/>
            <a:chExt cx="5147734" cy="5147734"/>
          </a:xfrm>
        </p:grpSpPr>
        <p:pic>
          <p:nvPicPr>
            <p:cNvPr id="18" name="图形 17" descr="男士">
              <a:extLst>
                <a:ext uri="{FF2B5EF4-FFF2-40B4-BE49-F238E27FC236}">
                  <a16:creationId xmlns:a16="http://schemas.microsoft.com/office/drawing/2014/main" id="{73E45F24-FF01-465F-AE34-9A3F8AAD1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0133" y="2569633"/>
              <a:ext cx="5147734" cy="5147734"/>
            </a:xfrm>
            <a:prstGeom prst="rect">
              <a:avLst/>
            </a:prstGeom>
          </p:spPr>
        </p:pic>
        <p:sp>
          <p:nvSpPr>
            <p:cNvPr id="19" name="文本框 18">
              <a:extLst>
                <a:ext uri="{FF2B5EF4-FFF2-40B4-BE49-F238E27FC236}">
                  <a16:creationId xmlns:a16="http://schemas.microsoft.com/office/drawing/2014/main" id="{3ABD1162-53EA-45EA-9F8E-2880B8FFBC48}"/>
                </a:ext>
              </a:extLst>
            </p:cNvPr>
            <p:cNvSpPr txBox="1"/>
            <p:nvPr/>
          </p:nvSpPr>
          <p:spPr>
            <a:xfrm>
              <a:off x="8709382" y="4644967"/>
              <a:ext cx="869236" cy="498533"/>
            </a:xfrm>
            <a:prstGeom prst="rect">
              <a:avLst/>
            </a:prstGeom>
            <a:noFill/>
          </p:spPr>
          <p:txBody>
            <a:bodyPr wrap="none" rtlCol="0">
              <a:spAutoFit/>
            </a:bodyPr>
            <a:lstStyle/>
            <a:p>
              <a:pPr algn="ctr"/>
              <a:r>
                <a:rPr lang="zh-CN" altLang="en-US" sz="2000" dirty="0"/>
                <a:t>线程</a:t>
              </a:r>
            </a:p>
          </p:txBody>
        </p:sp>
      </p:grpSp>
    </p:spTree>
    <p:extLst>
      <p:ext uri="{BB962C8B-B14F-4D97-AF65-F5344CB8AC3E}">
        <p14:creationId xmlns:p14="http://schemas.microsoft.com/office/powerpoint/2010/main" val="11261990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2B64C-7CA6-4EED-A22A-A3386068D3D9}"/>
              </a:ext>
            </a:extLst>
          </p:cNvPr>
          <p:cNvSpPr>
            <a:spLocks noGrp="1"/>
          </p:cNvSpPr>
          <p:nvPr>
            <p:ph type="title"/>
          </p:nvPr>
        </p:nvSpPr>
        <p:spPr/>
        <p:txBody>
          <a:bodyPr/>
          <a:lstStyle/>
          <a:p>
            <a:r>
              <a:rPr lang="zh-CN" altLang="en-US" dirty="0"/>
              <a:t>回调函数</a:t>
            </a:r>
          </a:p>
        </p:txBody>
      </p:sp>
      <p:sp>
        <p:nvSpPr>
          <p:cNvPr id="3" name="文本占位符 2">
            <a:extLst>
              <a:ext uri="{FF2B5EF4-FFF2-40B4-BE49-F238E27FC236}">
                <a16:creationId xmlns:a16="http://schemas.microsoft.com/office/drawing/2014/main" id="{88135C8F-C487-4684-BA0F-BF3BED8AB53C}"/>
              </a:ext>
            </a:extLst>
          </p:cNvPr>
          <p:cNvSpPr>
            <a:spLocks noGrp="1"/>
          </p:cNvSpPr>
          <p:nvPr>
            <p:ph type="body" idx="1"/>
          </p:nvPr>
        </p:nvSpPr>
        <p:spPr/>
        <p:txBody>
          <a:bodyPr/>
          <a:lstStyle/>
          <a:p>
            <a:r>
              <a:rPr lang="zh-CN" altLang="en-US" dirty="0"/>
              <a:t>所有异步编程方案的根基</a:t>
            </a:r>
          </a:p>
        </p:txBody>
      </p:sp>
    </p:spTree>
    <p:extLst>
      <p:ext uri="{BB962C8B-B14F-4D97-AF65-F5344CB8AC3E}">
        <p14:creationId xmlns:p14="http://schemas.microsoft.com/office/powerpoint/2010/main" val="3303701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图形 4" descr="男士">
            <a:extLst>
              <a:ext uri="{FF2B5EF4-FFF2-40B4-BE49-F238E27FC236}">
                <a16:creationId xmlns:a16="http://schemas.microsoft.com/office/drawing/2014/main" id="{AFB060FB-43A7-4533-BE76-FC220A6449C7}"/>
              </a:ext>
            </a:extLst>
          </p:cNvPr>
          <p:cNvGrpSpPr/>
          <p:nvPr/>
        </p:nvGrpSpPr>
        <p:grpSpPr>
          <a:xfrm>
            <a:off x="5134680" y="4159250"/>
            <a:ext cx="2359378" cy="4826000"/>
            <a:chOff x="3239910" y="2730499"/>
            <a:chExt cx="2359378" cy="4826000"/>
          </a:xfrm>
          <a:solidFill>
            <a:srgbClr val="FF6B6B"/>
          </a:solidFill>
        </p:grpSpPr>
        <p:sp>
          <p:nvSpPr>
            <p:cNvPr id="8" name="任意多边形: 形状 7">
              <a:extLst>
                <a:ext uri="{FF2B5EF4-FFF2-40B4-BE49-F238E27FC236}">
                  <a16:creationId xmlns:a16="http://schemas.microsoft.com/office/drawing/2014/main" id="{C0FB0DAB-19ED-43E4-A51E-8F15A3EA4356}"/>
                </a:ext>
              </a:extLst>
            </p:cNvPr>
            <p:cNvSpPr/>
            <p:nvPr/>
          </p:nvSpPr>
          <p:spPr>
            <a:xfrm>
              <a:off x="3990622" y="2730499"/>
              <a:ext cx="857955" cy="857955"/>
            </a:xfrm>
            <a:custGeom>
              <a:avLst/>
              <a:gdLst>
                <a:gd name="connsiteX0" fmla="*/ 857956 w 857955"/>
                <a:gd name="connsiteY0" fmla="*/ 428978 h 857955"/>
                <a:gd name="connsiteX1" fmla="*/ 428978 w 857955"/>
                <a:gd name="connsiteY1" fmla="*/ 857956 h 857955"/>
                <a:gd name="connsiteX2" fmla="*/ 0 w 857955"/>
                <a:gd name="connsiteY2" fmla="*/ 428978 h 857955"/>
                <a:gd name="connsiteX3" fmla="*/ 428978 w 857955"/>
                <a:gd name="connsiteY3" fmla="*/ 0 h 857955"/>
                <a:gd name="connsiteX4" fmla="*/ 857956 w 857955"/>
                <a:gd name="connsiteY4" fmla="*/ 428978 h 8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55" h="857955">
                  <a:moveTo>
                    <a:pt x="857956" y="428978"/>
                  </a:moveTo>
                  <a:cubicBezTo>
                    <a:pt x="857956" y="665896"/>
                    <a:pt x="665896" y="857956"/>
                    <a:pt x="428978" y="857956"/>
                  </a:cubicBezTo>
                  <a:cubicBezTo>
                    <a:pt x="192060" y="857956"/>
                    <a:pt x="0" y="665896"/>
                    <a:pt x="0" y="428978"/>
                  </a:cubicBezTo>
                  <a:cubicBezTo>
                    <a:pt x="0" y="192060"/>
                    <a:pt x="192060" y="0"/>
                    <a:pt x="428978" y="0"/>
                  </a:cubicBezTo>
                  <a:cubicBezTo>
                    <a:pt x="665896" y="0"/>
                    <a:pt x="857956" y="192060"/>
                    <a:pt x="857956" y="428978"/>
                  </a:cubicBezTo>
                  <a:close/>
                </a:path>
              </a:pathLst>
            </a:custGeom>
            <a:solidFill>
              <a:schemeClr val="accent1"/>
            </a:solidFill>
            <a:ln w="7143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28154B41-069F-4A2F-9A3D-37DC406C245E}"/>
                </a:ext>
              </a:extLst>
            </p:cNvPr>
            <p:cNvSpPr/>
            <p:nvPr/>
          </p:nvSpPr>
          <p:spPr>
            <a:xfrm>
              <a:off x="3239910" y="3695699"/>
              <a:ext cx="2359378" cy="3860800"/>
            </a:xfrm>
            <a:custGeom>
              <a:avLst/>
              <a:gdLst>
                <a:gd name="connsiteX0" fmla="*/ 2348654 w 2359378"/>
                <a:gd name="connsiteY0" fmla="*/ 1673014 h 3860800"/>
                <a:gd name="connsiteX1" fmla="*/ 2048369 w 2359378"/>
                <a:gd name="connsiteY1" fmla="*/ 396804 h 3860800"/>
                <a:gd name="connsiteX2" fmla="*/ 1984023 w 2359378"/>
                <a:gd name="connsiteY2" fmla="*/ 278836 h 3860800"/>
                <a:gd name="connsiteX3" fmla="*/ 1533596 w 2359378"/>
                <a:gd name="connsiteY3" fmla="*/ 42898 h 3860800"/>
                <a:gd name="connsiteX4" fmla="*/ 1179689 w 2359378"/>
                <a:gd name="connsiteY4" fmla="*/ 0 h 3860800"/>
                <a:gd name="connsiteX5" fmla="*/ 825782 w 2359378"/>
                <a:gd name="connsiteY5" fmla="*/ 53622 h 3860800"/>
                <a:gd name="connsiteX6" fmla="*/ 375356 w 2359378"/>
                <a:gd name="connsiteY6" fmla="*/ 289560 h 3860800"/>
                <a:gd name="connsiteX7" fmla="*/ 311009 w 2359378"/>
                <a:gd name="connsiteY7" fmla="*/ 407529 h 3860800"/>
                <a:gd name="connsiteX8" fmla="*/ 10724 w 2359378"/>
                <a:gd name="connsiteY8" fmla="*/ 1683738 h 3860800"/>
                <a:gd name="connsiteX9" fmla="*/ 0 w 2359378"/>
                <a:gd name="connsiteY9" fmla="*/ 1737360 h 3860800"/>
                <a:gd name="connsiteX10" fmla="*/ 214489 w 2359378"/>
                <a:gd name="connsiteY10" fmla="*/ 1951849 h 3860800"/>
                <a:gd name="connsiteX11" fmla="*/ 418253 w 2359378"/>
                <a:gd name="connsiteY11" fmla="*/ 1790983 h 3860800"/>
                <a:gd name="connsiteX12" fmla="*/ 643467 w 2359378"/>
                <a:gd name="connsiteY12" fmla="*/ 857956 h 3860800"/>
                <a:gd name="connsiteX13" fmla="*/ 643467 w 2359378"/>
                <a:gd name="connsiteY13" fmla="*/ 3860801 h 3860800"/>
                <a:gd name="connsiteX14" fmla="*/ 1072445 w 2359378"/>
                <a:gd name="connsiteY14" fmla="*/ 3860801 h 3860800"/>
                <a:gd name="connsiteX15" fmla="*/ 1072445 w 2359378"/>
                <a:gd name="connsiteY15" fmla="*/ 1930400 h 3860800"/>
                <a:gd name="connsiteX16" fmla="*/ 1286934 w 2359378"/>
                <a:gd name="connsiteY16" fmla="*/ 1930400 h 3860800"/>
                <a:gd name="connsiteX17" fmla="*/ 1286934 w 2359378"/>
                <a:gd name="connsiteY17" fmla="*/ 3860801 h 3860800"/>
                <a:gd name="connsiteX18" fmla="*/ 1715911 w 2359378"/>
                <a:gd name="connsiteY18" fmla="*/ 3860801 h 3860800"/>
                <a:gd name="connsiteX19" fmla="*/ 1715911 w 2359378"/>
                <a:gd name="connsiteY19" fmla="*/ 847231 h 3860800"/>
                <a:gd name="connsiteX20" fmla="*/ 1941125 w 2359378"/>
                <a:gd name="connsiteY20" fmla="*/ 1780258 h 3860800"/>
                <a:gd name="connsiteX21" fmla="*/ 2144889 w 2359378"/>
                <a:gd name="connsiteY21" fmla="*/ 1941125 h 3860800"/>
                <a:gd name="connsiteX22" fmla="*/ 2359378 w 2359378"/>
                <a:gd name="connsiteY22" fmla="*/ 1726636 h 3860800"/>
                <a:gd name="connsiteX23" fmla="*/ 2348654 w 2359378"/>
                <a:gd name="connsiteY23" fmla="*/ 1673014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9378" h="3860800">
                  <a:moveTo>
                    <a:pt x="2348654" y="1673014"/>
                  </a:moveTo>
                  <a:lnTo>
                    <a:pt x="2048369" y="396804"/>
                  </a:lnTo>
                  <a:cubicBezTo>
                    <a:pt x="2037645" y="353907"/>
                    <a:pt x="2016196" y="311009"/>
                    <a:pt x="1984023" y="278836"/>
                  </a:cubicBezTo>
                  <a:cubicBezTo>
                    <a:pt x="1855329" y="171591"/>
                    <a:pt x="1705187" y="96520"/>
                    <a:pt x="1533596" y="42898"/>
                  </a:cubicBezTo>
                  <a:cubicBezTo>
                    <a:pt x="1415627" y="21449"/>
                    <a:pt x="1297658" y="0"/>
                    <a:pt x="1179689" y="0"/>
                  </a:cubicBezTo>
                  <a:cubicBezTo>
                    <a:pt x="1061720" y="0"/>
                    <a:pt x="943751" y="21449"/>
                    <a:pt x="825782" y="53622"/>
                  </a:cubicBezTo>
                  <a:cubicBezTo>
                    <a:pt x="654191" y="96520"/>
                    <a:pt x="504049" y="182316"/>
                    <a:pt x="375356" y="289560"/>
                  </a:cubicBezTo>
                  <a:cubicBezTo>
                    <a:pt x="343182" y="321733"/>
                    <a:pt x="321733" y="364631"/>
                    <a:pt x="311009" y="407529"/>
                  </a:cubicBezTo>
                  <a:lnTo>
                    <a:pt x="10724" y="1683738"/>
                  </a:lnTo>
                  <a:cubicBezTo>
                    <a:pt x="10724" y="1694462"/>
                    <a:pt x="0" y="1715911"/>
                    <a:pt x="0" y="1737360"/>
                  </a:cubicBezTo>
                  <a:cubicBezTo>
                    <a:pt x="0" y="1855329"/>
                    <a:pt x="96520" y="1951849"/>
                    <a:pt x="214489" y="1951849"/>
                  </a:cubicBezTo>
                  <a:cubicBezTo>
                    <a:pt x="311009" y="1951849"/>
                    <a:pt x="396805" y="1876778"/>
                    <a:pt x="418253" y="1790983"/>
                  </a:cubicBezTo>
                  <a:lnTo>
                    <a:pt x="643467" y="857956"/>
                  </a:lnTo>
                  <a:lnTo>
                    <a:pt x="643467" y="3860801"/>
                  </a:lnTo>
                  <a:lnTo>
                    <a:pt x="1072445" y="3860801"/>
                  </a:lnTo>
                  <a:lnTo>
                    <a:pt x="1072445" y="1930400"/>
                  </a:lnTo>
                  <a:lnTo>
                    <a:pt x="1286934" y="1930400"/>
                  </a:lnTo>
                  <a:lnTo>
                    <a:pt x="1286934" y="3860801"/>
                  </a:lnTo>
                  <a:lnTo>
                    <a:pt x="1715911" y="3860801"/>
                  </a:lnTo>
                  <a:lnTo>
                    <a:pt x="1715911" y="847231"/>
                  </a:lnTo>
                  <a:lnTo>
                    <a:pt x="1941125" y="1780258"/>
                  </a:lnTo>
                  <a:cubicBezTo>
                    <a:pt x="1962574" y="1866054"/>
                    <a:pt x="2048369" y="1941125"/>
                    <a:pt x="2144889" y="1941125"/>
                  </a:cubicBezTo>
                  <a:cubicBezTo>
                    <a:pt x="2262858" y="1941125"/>
                    <a:pt x="2359378" y="1844605"/>
                    <a:pt x="2359378" y="1726636"/>
                  </a:cubicBezTo>
                  <a:cubicBezTo>
                    <a:pt x="2359378" y="1705187"/>
                    <a:pt x="2348654" y="1683738"/>
                    <a:pt x="2348654" y="1673014"/>
                  </a:cubicBezTo>
                  <a:close/>
                </a:path>
              </a:pathLst>
            </a:custGeom>
            <a:solidFill>
              <a:schemeClr val="accent1"/>
            </a:solidFill>
            <a:ln w="71437" cap="flat">
              <a:noFill/>
              <a:prstDash val="solid"/>
              <a:miter/>
            </a:ln>
          </p:spPr>
          <p:txBody>
            <a:bodyPr rtlCol="0" anchor="ctr"/>
            <a:lstStyle/>
            <a:p>
              <a:endParaRPr lang="zh-CN" altLang="en-US"/>
            </a:p>
          </p:txBody>
        </p:sp>
      </p:grpSp>
      <p:sp>
        <p:nvSpPr>
          <p:cNvPr id="11" name="思想气泡: 云 10">
            <a:extLst>
              <a:ext uri="{FF2B5EF4-FFF2-40B4-BE49-F238E27FC236}">
                <a16:creationId xmlns:a16="http://schemas.microsoft.com/office/drawing/2014/main" id="{E7B88493-2785-4C52-BDA0-160985C4229A}"/>
              </a:ext>
            </a:extLst>
          </p:cNvPr>
          <p:cNvSpPr/>
          <p:nvPr/>
        </p:nvSpPr>
        <p:spPr>
          <a:xfrm>
            <a:off x="8428919" y="1301750"/>
            <a:ext cx="4724400" cy="2857500"/>
          </a:xfrm>
          <a:prstGeom prst="cloudCallout">
            <a:avLst>
              <a:gd name="adj1" fmla="val -61962"/>
              <a:gd name="adj2" fmla="val 565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lang="zh-CN" altLang="en-US" dirty="0"/>
              <a:t>想给桌子重新刷漆</a:t>
            </a:r>
          </a:p>
        </p:txBody>
      </p:sp>
    </p:spTree>
    <p:extLst>
      <p:ext uri="{BB962C8B-B14F-4D97-AF65-F5344CB8AC3E}">
        <p14:creationId xmlns:p14="http://schemas.microsoft.com/office/powerpoint/2010/main" val="303999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图形 4" descr="男士">
            <a:extLst>
              <a:ext uri="{FF2B5EF4-FFF2-40B4-BE49-F238E27FC236}">
                <a16:creationId xmlns:a16="http://schemas.microsoft.com/office/drawing/2014/main" id="{AFB060FB-43A7-4533-BE76-FC220A6449C7}"/>
              </a:ext>
            </a:extLst>
          </p:cNvPr>
          <p:cNvGrpSpPr/>
          <p:nvPr/>
        </p:nvGrpSpPr>
        <p:grpSpPr>
          <a:xfrm>
            <a:off x="5134680" y="4159250"/>
            <a:ext cx="2359378" cy="4826000"/>
            <a:chOff x="3239910" y="2730499"/>
            <a:chExt cx="2359378" cy="4826000"/>
          </a:xfrm>
          <a:solidFill>
            <a:srgbClr val="FF6B6B"/>
          </a:solidFill>
        </p:grpSpPr>
        <p:sp>
          <p:nvSpPr>
            <p:cNvPr id="8" name="任意多边形: 形状 7">
              <a:extLst>
                <a:ext uri="{FF2B5EF4-FFF2-40B4-BE49-F238E27FC236}">
                  <a16:creationId xmlns:a16="http://schemas.microsoft.com/office/drawing/2014/main" id="{C0FB0DAB-19ED-43E4-A51E-8F15A3EA4356}"/>
                </a:ext>
              </a:extLst>
            </p:cNvPr>
            <p:cNvSpPr/>
            <p:nvPr/>
          </p:nvSpPr>
          <p:spPr>
            <a:xfrm>
              <a:off x="3990622" y="2730499"/>
              <a:ext cx="857955" cy="857955"/>
            </a:xfrm>
            <a:custGeom>
              <a:avLst/>
              <a:gdLst>
                <a:gd name="connsiteX0" fmla="*/ 857956 w 857955"/>
                <a:gd name="connsiteY0" fmla="*/ 428978 h 857955"/>
                <a:gd name="connsiteX1" fmla="*/ 428978 w 857955"/>
                <a:gd name="connsiteY1" fmla="*/ 857956 h 857955"/>
                <a:gd name="connsiteX2" fmla="*/ 0 w 857955"/>
                <a:gd name="connsiteY2" fmla="*/ 428978 h 857955"/>
                <a:gd name="connsiteX3" fmla="*/ 428978 w 857955"/>
                <a:gd name="connsiteY3" fmla="*/ 0 h 857955"/>
                <a:gd name="connsiteX4" fmla="*/ 857956 w 857955"/>
                <a:gd name="connsiteY4" fmla="*/ 428978 h 8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55" h="857955">
                  <a:moveTo>
                    <a:pt x="857956" y="428978"/>
                  </a:moveTo>
                  <a:cubicBezTo>
                    <a:pt x="857956" y="665896"/>
                    <a:pt x="665896" y="857956"/>
                    <a:pt x="428978" y="857956"/>
                  </a:cubicBezTo>
                  <a:cubicBezTo>
                    <a:pt x="192060" y="857956"/>
                    <a:pt x="0" y="665896"/>
                    <a:pt x="0" y="428978"/>
                  </a:cubicBezTo>
                  <a:cubicBezTo>
                    <a:pt x="0" y="192060"/>
                    <a:pt x="192060" y="0"/>
                    <a:pt x="428978" y="0"/>
                  </a:cubicBezTo>
                  <a:cubicBezTo>
                    <a:pt x="665896" y="0"/>
                    <a:pt x="857956" y="192060"/>
                    <a:pt x="857956" y="428978"/>
                  </a:cubicBezTo>
                  <a:close/>
                </a:path>
              </a:pathLst>
            </a:custGeom>
            <a:solidFill>
              <a:schemeClr val="accent1"/>
            </a:solidFill>
            <a:ln w="7143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28154B41-069F-4A2F-9A3D-37DC406C245E}"/>
                </a:ext>
              </a:extLst>
            </p:cNvPr>
            <p:cNvSpPr/>
            <p:nvPr/>
          </p:nvSpPr>
          <p:spPr>
            <a:xfrm>
              <a:off x="3239910" y="3695699"/>
              <a:ext cx="2359378" cy="3860800"/>
            </a:xfrm>
            <a:custGeom>
              <a:avLst/>
              <a:gdLst>
                <a:gd name="connsiteX0" fmla="*/ 2348654 w 2359378"/>
                <a:gd name="connsiteY0" fmla="*/ 1673014 h 3860800"/>
                <a:gd name="connsiteX1" fmla="*/ 2048369 w 2359378"/>
                <a:gd name="connsiteY1" fmla="*/ 396804 h 3860800"/>
                <a:gd name="connsiteX2" fmla="*/ 1984023 w 2359378"/>
                <a:gd name="connsiteY2" fmla="*/ 278836 h 3860800"/>
                <a:gd name="connsiteX3" fmla="*/ 1533596 w 2359378"/>
                <a:gd name="connsiteY3" fmla="*/ 42898 h 3860800"/>
                <a:gd name="connsiteX4" fmla="*/ 1179689 w 2359378"/>
                <a:gd name="connsiteY4" fmla="*/ 0 h 3860800"/>
                <a:gd name="connsiteX5" fmla="*/ 825782 w 2359378"/>
                <a:gd name="connsiteY5" fmla="*/ 53622 h 3860800"/>
                <a:gd name="connsiteX6" fmla="*/ 375356 w 2359378"/>
                <a:gd name="connsiteY6" fmla="*/ 289560 h 3860800"/>
                <a:gd name="connsiteX7" fmla="*/ 311009 w 2359378"/>
                <a:gd name="connsiteY7" fmla="*/ 407529 h 3860800"/>
                <a:gd name="connsiteX8" fmla="*/ 10724 w 2359378"/>
                <a:gd name="connsiteY8" fmla="*/ 1683738 h 3860800"/>
                <a:gd name="connsiteX9" fmla="*/ 0 w 2359378"/>
                <a:gd name="connsiteY9" fmla="*/ 1737360 h 3860800"/>
                <a:gd name="connsiteX10" fmla="*/ 214489 w 2359378"/>
                <a:gd name="connsiteY10" fmla="*/ 1951849 h 3860800"/>
                <a:gd name="connsiteX11" fmla="*/ 418253 w 2359378"/>
                <a:gd name="connsiteY11" fmla="*/ 1790983 h 3860800"/>
                <a:gd name="connsiteX12" fmla="*/ 643467 w 2359378"/>
                <a:gd name="connsiteY12" fmla="*/ 857956 h 3860800"/>
                <a:gd name="connsiteX13" fmla="*/ 643467 w 2359378"/>
                <a:gd name="connsiteY13" fmla="*/ 3860801 h 3860800"/>
                <a:gd name="connsiteX14" fmla="*/ 1072445 w 2359378"/>
                <a:gd name="connsiteY14" fmla="*/ 3860801 h 3860800"/>
                <a:gd name="connsiteX15" fmla="*/ 1072445 w 2359378"/>
                <a:gd name="connsiteY15" fmla="*/ 1930400 h 3860800"/>
                <a:gd name="connsiteX16" fmla="*/ 1286934 w 2359378"/>
                <a:gd name="connsiteY16" fmla="*/ 1930400 h 3860800"/>
                <a:gd name="connsiteX17" fmla="*/ 1286934 w 2359378"/>
                <a:gd name="connsiteY17" fmla="*/ 3860801 h 3860800"/>
                <a:gd name="connsiteX18" fmla="*/ 1715911 w 2359378"/>
                <a:gd name="connsiteY18" fmla="*/ 3860801 h 3860800"/>
                <a:gd name="connsiteX19" fmla="*/ 1715911 w 2359378"/>
                <a:gd name="connsiteY19" fmla="*/ 847231 h 3860800"/>
                <a:gd name="connsiteX20" fmla="*/ 1941125 w 2359378"/>
                <a:gd name="connsiteY20" fmla="*/ 1780258 h 3860800"/>
                <a:gd name="connsiteX21" fmla="*/ 2144889 w 2359378"/>
                <a:gd name="connsiteY21" fmla="*/ 1941125 h 3860800"/>
                <a:gd name="connsiteX22" fmla="*/ 2359378 w 2359378"/>
                <a:gd name="connsiteY22" fmla="*/ 1726636 h 3860800"/>
                <a:gd name="connsiteX23" fmla="*/ 2348654 w 2359378"/>
                <a:gd name="connsiteY23" fmla="*/ 1673014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9378" h="3860800">
                  <a:moveTo>
                    <a:pt x="2348654" y="1673014"/>
                  </a:moveTo>
                  <a:lnTo>
                    <a:pt x="2048369" y="396804"/>
                  </a:lnTo>
                  <a:cubicBezTo>
                    <a:pt x="2037645" y="353907"/>
                    <a:pt x="2016196" y="311009"/>
                    <a:pt x="1984023" y="278836"/>
                  </a:cubicBezTo>
                  <a:cubicBezTo>
                    <a:pt x="1855329" y="171591"/>
                    <a:pt x="1705187" y="96520"/>
                    <a:pt x="1533596" y="42898"/>
                  </a:cubicBezTo>
                  <a:cubicBezTo>
                    <a:pt x="1415627" y="21449"/>
                    <a:pt x="1297658" y="0"/>
                    <a:pt x="1179689" y="0"/>
                  </a:cubicBezTo>
                  <a:cubicBezTo>
                    <a:pt x="1061720" y="0"/>
                    <a:pt x="943751" y="21449"/>
                    <a:pt x="825782" y="53622"/>
                  </a:cubicBezTo>
                  <a:cubicBezTo>
                    <a:pt x="654191" y="96520"/>
                    <a:pt x="504049" y="182316"/>
                    <a:pt x="375356" y="289560"/>
                  </a:cubicBezTo>
                  <a:cubicBezTo>
                    <a:pt x="343182" y="321733"/>
                    <a:pt x="321733" y="364631"/>
                    <a:pt x="311009" y="407529"/>
                  </a:cubicBezTo>
                  <a:lnTo>
                    <a:pt x="10724" y="1683738"/>
                  </a:lnTo>
                  <a:cubicBezTo>
                    <a:pt x="10724" y="1694462"/>
                    <a:pt x="0" y="1715911"/>
                    <a:pt x="0" y="1737360"/>
                  </a:cubicBezTo>
                  <a:cubicBezTo>
                    <a:pt x="0" y="1855329"/>
                    <a:pt x="96520" y="1951849"/>
                    <a:pt x="214489" y="1951849"/>
                  </a:cubicBezTo>
                  <a:cubicBezTo>
                    <a:pt x="311009" y="1951849"/>
                    <a:pt x="396805" y="1876778"/>
                    <a:pt x="418253" y="1790983"/>
                  </a:cubicBezTo>
                  <a:lnTo>
                    <a:pt x="643467" y="857956"/>
                  </a:lnTo>
                  <a:lnTo>
                    <a:pt x="643467" y="3860801"/>
                  </a:lnTo>
                  <a:lnTo>
                    <a:pt x="1072445" y="3860801"/>
                  </a:lnTo>
                  <a:lnTo>
                    <a:pt x="1072445" y="1930400"/>
                  </a:lnTo>
                  <a:lnTo>
                    <a:pt x="1286934" y="1930400"/>
                  </a:lnTo>
                  <a:lnTo>
                    <a:pt x="1286934" y="3860801"/>
                  </a:lnTo>
                  <a:lnTo>
                    <a:pt x="1715911" y="3860801"/>
                  </a:lnTo>
                  <a:lnTo>
                    <a:pt x="1715911" y="847231"/>
                  </a:lnTo>
                  <a:lnTo>
                    <a:pt x="1941125" y="1780258"/>
                  </a:lnTo>
                  <a:cubicBezTo>
                    <a:pt x="1962574" y="1866054"/>
                    <a:pt x="2048369" y="1941125"/>
                    <a:pt x="2144889" y="1941125"/>
                  </a:cubicBezTo>
                  <a:cubicBezTo>
                    <a:pt x="2262858" y="1941125"/>
                    <a:pt x="2359378" y="1844605"/>
                    <a:pt x="2359378" y="1726636"/>
                  </a:cubicBezTo>
                  <a:cubicBezTo>
                    <a:pt x="2359378" y="1705187"/>
                    <a:pt x="2348654" y="1683738"/>
                    <a:pt x="2348654" y="1673014"/>
                  </a:cubicBezTo>
                  <a:close/>
                </a:path>
              </a:pathLst>
            </a:custGeom>
            <a:solidFill>
              <a:schemeClr val="accent1"/>
            </a:solidFill>
            <a:ln w="71437" cap="flat">
              <a:noFill/>
              <a:prstDash val="solid"/>
              <a:miter/>
            </a:ln>
          </p:spPr>
          <p:txBody>
            <a:bodyPr rtlCol="0" anchor="ctr"/>
            <a:lstStyle/>
            <a:p>
              <a:endParaRPr lang="zh-CN" altLang="en-US"/>
            </a:p>
          </p:txBody>
        </p:sp>
      </p:grpSp>
      <p:sp>
        <p:nvSpPr>
          <p:cNvPr id="11" name="思想气泡: 云 10">
            <a:extLst>
              <a:ext uri="{FF2B5EF4-FFF2-40B4-BE49-F238E27FC236}">
                <a16:creationId xmlns:a16="http://schemas.microsoft.com/office/drawing/2014/main" id="{E7B88493-2785-4C52-BDA0-160985C4229A}"/>
              </a:ext>
            </a:extLst>
          </p:cNvPr>
          <p:cNvSpPr/>
          <p:nvPr/>
        </p:nvSpPr>
        <p:spPr>
          <a:xfrm>
            <a:off x="8428919" y="1301750"/>
            <a:ext cx="4724400" cy="2857500"/>
          </a:xfrm>
          <a:prstGeom prst="cloudCallout">
            <a:avLst>
              <a:gd name="adj1" fmla="val -61962"/>
              <a:gd name="adj2" fmla="val 565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lang="zh-CN" altLang="en-US" dirty="0"/>
              <a:t>知道该怎么刷</a:t>
            </a:r>
          </a:p>
        </p:txBody>
      </p:sp>
    </p:spTree>
    <p:extLst>
      <p:ext uri="{BB962C8B-B14F-4D97-AF65-F5344CB8AC3E}">
        <p14:creationId xmlns:p14="http://schemas.microsoft.com/office/powerpoint/2010/main" val="40967924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图形 4" descr="男士">
            <a:extLst>
              <a:ext uri="{FF2B5EF4-FFF2-40B4-BE49-F238E27FC236}">
                <a16:creationId xmlns:a16="http://schemas.microsoft.com/office/drawing/2014/main" id="{AFB060FB-43A7-4533-BE76-FC220A6449C7}"/>
              </a:ext>
            </a:extLst>
          </p:cNvPr>
          <p:cNvGrpSpPr/>
          <p:nvPr/>
        </p:nvGrpSpPr>
        <p:grpSpPr>
          <a:xfrm>
            <a:off x="5134680" y="4159250"/>
            <a:ext cx="2359378" cy="4826000"/>
            <a:chOff x="3239910" y="2730499"/>
            <a:chExt cx="2359378" cy="4826000"/>
          </a:xfrm>
          <a:solidFill>
            <a:srgbClr val="FF6B6B"/>
          </a:solidFill>
        </p:grpSpPr>
        <p:sp>
          <p:nvSpPr>
            <p:cNvPr id="8" name="任意多边形: 形状 7">
              <a:extLst>
                <a:ext uri="{FF2B5EF4-FFF2-40B4-BE49-F238E27FC236}">
                  <a16:creationId xmlns:a16="http://schemas.microsoft.com/office/drawing/2014/main" id="{C0FB0DAB-19ED-43E4-A51E-8F15A3EA4356}"/>
                </a:ext>
              </a:extLst>
            </p:cNvPr>
            <p:cNvSpPr/>
            <p:nvPr/>
          </p:nvSpPr>
          <p:spPr>
            <a:xfrm>
              <a:off x="3990622" y="2730499"/>
              <a:ext cx="857955" cy="857955"/>
            </a:xfrm>
            <a:custGeom>
              <a:avLst/>
              <a:gdLst>
                <a:gd name="connsiteX0" fmla="*/ 857956 w 857955"/>
                <a:gd name="connsiteY0" fmla="*/ 428978 h 857955"/>
                <a:gd name="connsiteX1" fmla="*/ 428978 w 857955"/>
                <a:gd name="connsiteY1" fmla="*/ 857956 h 857955"/>
                <a:gd name="connsiteX2" fmla="*/ 0 w 857955"/>
                <a:gd name="connsiteY2" fmla="*/ 428978 h 857955"/>
                <a:gd name="connsiteX3" fmla="*/ 428978 w 857955"/>
                <a:gd name="connsiteY3" fmla="*/ 0 h 857955"/>
                <a:gd name="connsiteX4" fmla="*/ 857956 w 857955"/>
                <a:gd name="connsiteY4" fmla="*/ 428978 h 8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55" h="857955">
                  <a:moveTo>
                    <a:pt x="857956" y="428978"/>
                  </a:moveTo>
                  <a:cubicBezTo>
                    <a:pt x="857956" y="665896"/>
                    <a:pt x="665896" y="857956"/>
                    <a:pt x="428978" y="857956"/>
                  </a:cubicBezTo>
                  <a:cubicBezTo>
                    <a:pt x="192060" y="857956"/>
                    <a:pt x="0" y="665896"/>
                    <a:pt x="0" y="428978"/>
                  </a:cubicBezTo>
                  <a:cubicBezTo>
                    <a:pt x="0" y="192060"/>
                    <a:pt x="192060" y="0"/>
                    <a:pt x="428978" y="0"/>
                  </a:cubicBezTo>
                  <a:cubicBezTo>
                    <a:pt x="665896" y="0"/>
                    <a:pt x="857956" y="192060"/>
                    <a:pt x="857956" y="428978"/>
                  </a:cubicBezTo>
                  <a:close/>
                </a:path>
              </a:pathLst>
            </a:custGeom>
            <a:solidFill>
              <a:schemeClr val="accent1"/>
            </a:solidFill>
            <a:ln w="7143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28154B41-069F-4A2F-9A3D-37DC406C245E}"/>
                </a:ext>
              </a:extLst>
            </p:cNvPr>
            <p:cNvSpPr/>
            <p:nvPr/>
          </p:nvSpPr>
          <p:spPr>
            <a:xfrm>
              <a:off x="3239910" y="3695699"/>
              <a:ext cx="2359378" cy="3860800"/>
            </a:xfrm>
            <a:custGeom>
              <a:avLst/>
              <a:gdLst>
                <a:gd name="connsiteX0" fmla="*/ 2348654 w 2359378"/>
                <a:gd name="connsiteY0" fmla="*/ 1673014 h 3860800"/>
                <a:gd name="connsiteX1" fmla="*/ 2048369 w 2359378"/>
                <a:gd name="connsiteY1" fmla="*/ 396804 h 3860800"/>
                <a:gd name="connsiteX2" fmla="*/ 1984023 w 2359378"/>
                <a:gd name="connsiteY2" fmla="*/ 278836 h 3860800"/>
                <a:gd name="connsiteX3" fmla="*/ 1533596 w 2359378"/>
                <a:gd name="connsiteY3" fmla="*/ 42898 h 3860800"/>
                <a:gd name="connsiteX4" fmla="*/ 1179689 w 2359378"/>
                <a:gd name="connsiteY4" fmla="*/ 0 h 3860800"/>
                <a:gd name="connsiteX5" fmla="*/ 825782 w 2359378"/>
                <a:gd name="connsiteY5" fmla="*/ 53622 h 3860800"/>
                <a:gd name="connsiteX6" fmla="*/ 375356 w 2359378"/>
                <a:gd name="connsiteY6" fmla="*/ 289560 h 3860800"/>
                <a:gd name="connsiteX7" fmla="*/ 311009 w 2359378"/>
                <a:gd name="connsiteY7" fmla="*/ 407529 h 3860800"/>
                <a:gd name="connsiteX8" fmla="*/ 10724 w 2359378"/>
                <a:gd name="connsiteY8" fmla="*/ 1683738 h 3860800"/>
                <a:gd name="connsiteX9" fmla="*/ 0 w 2359378"/>
                <a:gd name="connsiteY9" fmla="*/ 1737360 h 3860800"/>
                <a:gd name="connsiteX10" fmla="*/ 214489 w 2359378"/>
                <a:gd name="connsiteY10" fmla="*/ 1951849 h 3860800"/>
                <a:gd name="connsiteX11" fmla="*/ 418253 w 2359378"/>
                <a:gd name="connsiteY11" fmla="*/ 1790983 h 3860800"/>
                <a:gd name="connsiteX12" fmla="*/ 643467 w 2359378"/>
                <a:gd name="connsiteY12" fmla="*/ 857956 h 3860800"/>
                <a:gd name="connsiteX13" fmla="*/ 643467 w 2359378"/>
                <a:gd name="connsiteY13" fmla="*/ 3860801 h 3860800"/>
                <a:gd name="connsiteX14" fmla="*/ 1072445 w 2359378"/>
                <a:gd name="connsiteY14" fmla="*/ 3860801 h 3860800"/>
                <a:gd name="connsiteX15" fmla="*/ 1072445 w 2359378"/>
                <a:gd name="connsiteY15" fmla="*/ 1930400 h 3860800"/>
                <a:gd name="connsiteX16" fmla="*/ 1286934 w 2359378"/>
                <a:gd name="connsiteY16" fmla="*/ 1930400 h 3860800"/>
                <a:gd name="connsiteX17" fmla="*/ 1286934 w 2359378"/>
                <a:gd name="connsiteY17" fmla="*/ 3860801 h 3860800"/>
                <a:gd name="connsiteX18" fmla="*/ 1715911 w 2359378"/>
                <a:gd name="connsiteY18" fmla="*/ 3860801 h 3860800"/>
                <a:gd name="connsiteX19" fmla="*/ 1715911 w 2359378"/>
                <a:gd name="connsiteY19" fmla="*/ 847231 h 3860800"/>
                <a:gd name="connsiteX20" fmla="*/ 1941125 w 2359378"/>
                <a:gd name="connsiteY20" fmla="*/ 1780258 h 3860800"/>
                <a:gd name="connsiteX21" fmla="*/ 2144889 w 2359378"/>
                <a:gd name="connsiteY21" fmla="*/ 1941125 h 3860800"/>
                <a:gd name="connsiteX22" fmla="*/ 2359378 w 2359378"/>
                <a:gd name="connsiteY22" fmla="*/ 1726636 h 3860800"/>
                <a:gd name="connsiteX23" fmla="*/ 2348654 w 2359378"/>
                <a:gd name="connsiteY23" fmla="*/ 1673014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9378" h="3860800">
                  <a:moveTo>
                    <a:pt x="2348654" y="1673014"/>
                  </a:moveTo>
                  <a:lnTo>
                    <a:pt x="2048369" y="396804"/>
                  </a:lnTo>
                  <a:cubicBezTo>
                    <a:pt x="2037645" y="353907"/>
                    <a:pt x="2016196" y="311009"/>
                    <a:pt x="1984023" y="278836"/>
                  </a:cubicBezTo>
                  <a:cubicBezTo>
                    <a:pt x="1855329" y="171591"/>
                    <a:pt x="1705187" y="96520"/>
                    <a:pt x="1533596" y="42898"/>
                  </a:cubicBezTo>
                  <a:cubicBezTo>
                    <a:pt x="1415627" y="21449"/>
                    <a:pt x="1297658" y="0"/>
                    <a:pt x="1179689" y="0"/>
                  </a:cubicBezTo>
                  <a:cubicBezTo>
                    <a:pt x="1061720" y="0"/>
                    <a:pt x="943751" y="21449"/>
                    <a:pt x="825782" y="53622"/>
                  </a:cubicBezTo>
                  <a:cubicBezTo>
                    <a:pt x="654191" y="96520"/>
                    <a:pt x="504049" y="182316"/>
                    <a:pt x="375356" y="289560"/>
                  </a:cubicBezTo>
                  <a:cubicBezTo>
                    <a:pt x="343182" y="321733"/>
                    <a:pt x="321733" y="364631"/>
                    <a:pt x="311009" y="407529"/>
                  </a:cubicBezTo>
                  <a:lnTo>
                    <a:pt x="10724" y="1683738"/>
                  </a:lnTo>
                  <a:cubicBezTo>
                    <a:pt x="10724" y="1694462"/>
                    <a:pt x="0" y="1715911"/>
                    <a:pt x="0" y="1737360"/>
                  </a:cubicBezTo>
                  <a:cubicBezTo>
                    <a:pt x="0" y="1855329"/>
                    <a:pt x="96520" y="1951849"/>
                    <a:pt x="214489" y="1951849"/>
                  </a:cubicBezTo>
                  <a:cubicBezTo>
                    <a:pt x="311009" y="1951849"/>
                    <a:pt x="396805" y="1876778"/>
                    <a:pt x="418253" y="1790983"/>
                  </a:cubicBezTo>
                  <a:lnTo>
                    <a:pt x="643467" y="857956"/>
                  </a:lnTo>
                  <a:lnTo>
                    <a:pt x="643467" y="3860801"/>
                  </a:lnTo>
                  <a:lnTo>
                    <a:pt x="1072445" y="3860801"/>
                  </a:lnTo>
                  <a:lnTo>
                    <a:pt x="1072445" y="1930400"/>
                  </a:lnTo>
                  <a:lnTo>
                    <a:pt x="1286934" y="1930400"/>
                  </a:lnTo>
                  <a:lnTo>
                    <a:pt x="1286934" y="3860801"/>
                  </a:lnTo>
                  <a:lnTo>
                    <a:pt x="1715911" y="3860801"/>
                  </a:lnTo>
                  <a:lnTo>
                    <a:pt x="1715911" y="847231"/>
                  </a:lnTo>
                  <a:lnTo>
                    <a:pt x="1941125" y="1780258"/>
                  </a:lnTo>
                  <a:cubicBezTo>
                    <a:pt x="1962574" y="1866054"/>
                    <a:pt x="2048369" y="1941125"/>
                    <a:pt x="2144889" y="1941125"/>
                  </a:cubicBezTo>
                  <a:cubicBezTo>
                    <a:pt x="2262858" y="1941125"/>
                    <a:pt x="2359378" y="1844605"/>
                    <a:pt x="2359378" y="1726636"/>
                  </a:cubicBezTo>
                  <a:cubicBezTo>
                    <a:pt x="2359378" y="1705187"/>
                    <a:pt x="2348654" y="1683738"/>
                    <a:pt x="2348654" y="1673014"/>
                  </a:cubicBezTo>
                  <a:close/>
                </a:path>
              </a:pathLst>
            </a:custGeom>
            <a:solidFill>
              <a:schemeClr val="accent1"/>
            </a:solidFill>
            <a:ln w="71437" cap="flat">
              <a:noFill/>
              <a:prstDash val="solid"/>
              <a:miter/>
            </a:ln>
          </p:spPr>
          <p:txBody>
            <a:bodyPr rtlCol="0" anchor="ctr"/>
            <a:lstStyle/>
            <a:p>
              <a:endParaRPr lang="zh-CN" altLang="en-US"/>
            </a:p>
          </p:txBody>
        </p:sp>
      </p:grpSp>
      <p:sp>
        <p:nvSpPr>
          <p:cNvPr id="11" name="思想气泡: 云 10">
            <a:extLst>
              <a:ext uri="{FF2B5EF4-FFF2-40B4-BE49-F238E27FC236}">
                <a16:creationId xmlns:a16="http://schemas.microsoft.com/office/drawing/2014/main" id="{E7B88493-2785-4C52-BDA0-160985C4229A}"/>
              </a:ext>
            </a:extLst>
          </p:cNvPr>
          <p:cNvSpPr/>
          <p:nvPr/>
        </p:nvSpPr>
        <p:spPr>
          <a:xfrm>
            <a:off x="8428919" y="1301750"/>
            <a:ext cx="4724400" cy="2857500"/>
          </a:xfrm>
          <a:prstGeom prst="cloudCallout">
            <a:avLst>
              <a:gd name="adj1" fmla="val -61962"/>
              <a:gd name="adj2" fmla="val 565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lang="zh-CN" altLang="en-US" dirty="0"/>
              <a:t>没有油漆</a:t>
            </a:r>
          </a:p>
        </p:txBody>
      </p:sp>
    </p:spTree>
    <p:extLst>
      <p:ext uri="{BB962C8B-B14F-4D97-AF65-F5344CB8AC3E}">
        <p14:creationId xmlns:p14="http://schemas.microsoft.com/office/powerpoint/2010/main" val="41976555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图形 4" descr="男士">
            <a:extLst>
              <a:ext uri="{FF2B5EF4-FFF2-40B4-BE49-F238E27FC236}">
                <a16:creationId xmlns:a16="http://schemas.microsoft.com/office/drawing/2014/main" id="{AFB060FB-43A7-4533-BE76-FC220A6449C7}"/>
              </a:ext>
            </a:extLst>
          </p:cNvPr>
          <p:cNvGrpSpPr/>
          <p:nvPr/>
        </p:nvGrpSpPr>
        <p:grpSpPr>
          <a:xfrm>
            <a:off x="3124811" y="2730500"/>
            <a:ext cx="2359378" cy="4826000"/>
            <a:chOff x="3239910" y="2730499"/>
            <a:chExt cx="2359378" cy="4826000"/>
          </a:xfrm>
          <a:solidFill>
            <a:srgbClr val="FF6B6B"/>
          </a:solidFill>
        </p:grpSpPr>
        <p:sp>
          <p:nvSpPr>
            <p:cNvPr id="8" name="任意多边形: 形状 7">
              <a:extLst>
                <a:ext uri="{FF2B5EF4-FFF2-40B4-BE49-F238E27FC236}">
                  <a16:creationId xmlns:a16="http://schemas.microsoft.com/office/drawing/2014/main" id="{C0FB0DAB-19ED-43E4-A51E-8F15A3EA4356}"/>
                </a:ext>
              </a:extLst>
            </p:cNvPr>
            <p:cNvSpPr/>
            <p:nvPr/>
          </p:nvSpPr>
          <p:spPr>
            <a:xfrm>
              <a:off x="3990622" y="2730499"/>
              <a:ext cx="857955" cy="857955"/>
            </a:xfrm>
            <a:custGeom>
              <a:avLst/>
              <a:gdLst>
                <a:gd name="connsiteX0" fmla="*/ 857956 w 857955"/>
                <a:gd name="connsiteY0" fmla="*/ 428978 h 857955"/>
                <a:gd name="connsiteX1" fmla="*/ 428978 w 857955"/>
                <a:gd name="connsiteY1" fmla="*/ 857956 h 857955"/>
                <a:gd name="connsiteX2" fmla="*/ 0 w 857955"/>
                <a:gd name="connsiteY2" fmla="*/ 428978 h 857955"/>
                <a:gd name="connsiteX3" fmla="*/ 428978 w 857955"/>
                <a:gd name="connsiteY3" fmla="*/ 0 h 857955"/>
                <a:gd name="connsiteX4" fmla="*/ 857956 w 857955"/>
                <a:gd name="connsiteY4" fmla="*/ 428978 h 8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55" h="857955">
                  <a:moveTo>
                    <a:pt x="857956" y="428978"/>
                  </a:moveTo>
                  <a:cubicBezTo>
                    <a:pt x="857956" y="665896"/>
                    <a:pt x="665896" y="857956"/>
                    <a:pt x="428978" y="857956"/>
                  </a:cubicBezTo>
                  <a:cubicBezTo>
                    <a:pt x="192060" y="857956"/>
                    <a:pt x="0" y="665896"/>
                    <a:pt x="0" y="428978"/>
                  </a:cubicBezTo>
                  <a:cubicBezTo>
                    <a:pt x="0" y="192060"/>
                    <a:pt x="192060" y="0"/>
                    <a:pt x="428978" y="0"/>
                  </a:cubicBezTo>
                  <a:cubicBezTo>
                    <a:pt x="665896" y="0"/>
                    <a:pt x="857956" y="192060"/>
                    <a:pt x="857956" y="428978"/>
                  </a:cubicBezTo>
                  <a:close/>
                </a:path>
              </a:pathLst>
            </a:custGeom>
            <a:solidFill>
              <a:schemeClr val="accent1"/>
            </a:solidFill>
            <a:ln w="7143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28154B41-069F-4A2F-9A3D-37DC406C245E}"/>
                </a:ext>
              </a:extLst>
            </p:cNvPr>
            <p:cNvSpPr/>
            <p:nvPr/>
          </p:nvSpPr>
          <p:spPr>
            <a:xfrm>
              <a:off x="3239910" y="3695699"/>
              <a:ext cx="2359378" cy="3860800"/>
            </a:xfrm>
            <a:custGeom>
              <a:avLst/>
              <a:gdLst>
                <a:gd name="connsiteX0" fmla="*/ 2348654 w 2359378"/>
                <a:gd name="connsiteY0" fmla="*/ 1673014 h 3860800"/>
                <a:gd name="connsiteX1" fmla="*/ 2048369 w 2359378"/>
                <a:gd name="connsiteY1" fmla="*/ 396804 h 3860800"/>
                <a:gd name="connsiteX2" fmla="*/ 1984023 w 2359378"/>
                <a:gd name="connsiteY2" fmla="*/ 278836 h 3860800"/>
                <a:gd name="connsiteX3" fmla="*/ 1533596 w 2359378"/>
                <a:gd name="connsiteY3" fmla="*/ 42898 h 3860800"/>
                <a:gd name="connsiteX4" fmla="*/ 1179689 w 2359378"/>
                <a:gd name="connsiteY4" fmla="*/ 0 h 3860800"/>
                <a:gd name="connsiteX5" fmla="*/ 825782 w 2359378"/>
                <a:gd name="connsiteY5" fmla="*/ 53622 h 3860800"/>
                <a:gd name="connsiteX6" fmla="*/ 375356 w 2359378"/>
                <a:gd name="connsiteY6" fmla="*/ 289560 h 3860800"/>
                <a:gd name="connsiteX7" fmla="*/ 311009 w 2359378"/>
                <a:gd name="connsiteY7" fmla="*/ 407529 h 3860800"/>
                <a:gd name="connsiteX8" fmla="*/ 10724 w 2359378"/>
                <a:gd name="connsiteY8" fmla="*/ 1683738 h 3860800"/>
                <a:gd name="connsiteX9" fmla="*/ 0 w 2359378"/>
                <a:gd name="connsiteY9" fmla="*/ 1737360 h 3860800"/>
                <a:gd name="connsiteX10" fmla="*/ 214489 w 2359378"/>
                <a:gd name="connsiteY10" fmla="*/ 1951849 h 3860800"/>
                <a:gd name="connsiteX11" fmla="*/ 418253 w 2359378"/>
                <a:gd name="connsiteY11" fmla="*/ 1790983 h 3860800"/>
                <a:gd name="connsiteX12" fmla="*/ 643467 w 2359378"/>
                <a:gd name="connsiteY12" fmla="*/ 857956 h 3860800"/>
                <a:gd name="connsiteX13" fmla="*/ 643467 w 2359378"/>
                <a:gd name="connsiteY13" fmla="*/ 3860801 h 3860800"/>
                <a:gd name="connsiteX14" fmla="*/ 1072445 w 2359378"/>
                <a:gd name="connsiteY14" fmla="*/ 3860801 h 3860800"/>
                <a:gd name="connsiteX15" fmla="*/ 1072445 w 2359378"/>
                <a:gd name="connsiteY15" fmla="*/ 1930400 h 3860800"/>
                <a:gd name="connsiteX16" fmla="*/ 1286934 w 2359378"/>
                <a:gd name="connsiteY16" fmla="*/ 1930400 h 3860800"/>
                <a:gd name="connsiteX17" fmla="*/ 1286934 w 2359378"/>
                <a:gd name="connsiteY17" fmla="*/ 3860801 h 3860800"/>
                <a:gd name="connsiteX18" fmla="*/ 1715911 w 2359378"/>
                <a:gd name="connsiteY18" fmla="*/ 3860801 h 3860800"/>
                <a:gd name="connsiteX19" fmla="*/ 1715911 w 2359378"/>
                <a:gd name="connsiteY19" fmla="*/ 847231 h 3860800"/>
                <a:gd name="connsiteX20" fmla="*/ 1941125 w 2359378"/>
                <a:gd name="connsiteY20" fmla="*/ 1780258 h 3860800"/>
                <a:gd name="connsiteX21" fmla="*/ 2144889 w 2359378"/>
                <a:gd name="connsiteY21" fmla="*/ 1941125 h 3860800"/>
                <a:gd name="connsiteX22" fmla="*/ 2359378 w 2359378"/>
                <a:gd name="connsiteY22" fmla="*/ 1726636 h 3860800"/>
                <a:gd name="connsiteX23" fmla="*/ 2348654 w 2359378"/>
                <a:gd name="connsiteY23" fmla="*/ 1673014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9378" h="3860800">
                  <a:moveTo>
                    <a:pt x="2348654" y="1673014"/>
                  </a:moveTo>
                  <a:lnTo>
                    <a:pt x="2048369" y="396804"/>
                  </a:lnTo>
                  <a:cubicBezTo>
                    <a:pt x="2037645" y="353907"/>
                    <a:pt x="2016196" y="311009"/>
                    <a:pt x="1984023" y="278836"/>
                  </a:cubicBezTo>
                  <a:cubicBezTo>
                    <a:pt x="1855329" y="171591"/>
                    <a:pt x="1705187" y="96520"/>
                    <a:pt x="1533596" y="42898"/>
                  </a:cubicBezTo>
                  <a:cubicBezTo>
                    <a:pt x="1415627" y="21449"/>
                    <a:pt x="1297658" y="0"/>
                    <a:pt x="1179689" y="0"/>
                  </a:cubicBezTo>
                  <a:cubicBezTo>
                    <a:pt x="1061720" y="0"/>
                    <a:pt x="943751" y="21449"/>
                    <a:pt x="825782" y="53622"/>
                  </a:cubicBezTo>
                  <a:cubicBezTo>
                    <a:pt x="654191" y="96520"/>
                    <a:pt x="504049" y="182316"/>
                    <a:pt x="375356" y="289560"/>
                  </a:cubicBezTo>
                  <a:cubicBezTo>
                    <a:pt x="343182" y="321733"/>
                    <a:pt x="321733" y="364631"/>
                    <a:pt x="311009" y="407529"/>
                  </a:cubicBezTo>
                  <a:lnTo>
                    <a:pt x="10724" y="1683738"/>
                  </a:lnTo>
                  <a:cubicBezTo>
                    <a:pt x="10724" y="1694462"/>
                    <a:pt x="0" y="1715911"/>
                    <a:pt x="0" y="1737360"/>
                  </a:cubicBezTo>
                  <a:cubicBezTo>
                    <a:pt x="0" y="1855329"/>
                    <a:pt x="96520" y="1951849"/>
                    <a:pt x="214489" y="1951849"/>
                  </a:cubicBezTo>
                  <a:cubicBezTo>
                    <a:pt x="311009" y="1951849"/>
                    <a:pt x="396805" y="1876778"/>
                    <a:pt x="418253" y="1790983"/>
                  </a:cubicBezTo>
                  <a:lnTo>
                    <a:pt x="643467" y="857956"/>
                  </a:lnTo>
                  <a:lnTo>
                    <a:pt x="643467" y="3860801"/>
                  </a:lnTo>
                  <a:lnTo>
                    <a:pt x="1072445" y="3860801"/>
                  </a:lnTo>
                  <a:lnTo>
                    <a:pt x="1072445" y="1930400"/>
                  </a:lnTo>
                  <a:lnTo>
                    <a:pt x="1286934" y="1930400"/>
                  </a:lnTo>
                  <a:lnTo>
                    <a:pt x="1286934" y="3860801"/>
                  </a:lnTo>
                  <a:lnTo>
                    <a:pt x="1715911" y="3860801"/>
                  </a:lnTo>
                  <a:lnTo>
                    <a:pt x="1715911" y="847231"/>
                  </a:lnTo>
                  <a:lnTo>
                    <a:pt x="1941125" y="1780258"/>
                  </a:lnTo>
                  <a:cubicBezTo>
                    <a:pt x="1962574" y="1866054"/>
                    <a:pt x="2048369" y="1941125"/>
                    <a:pt x="2144889" y="1941125"/>
                  </a:cubicBezTo>
                  <a:cubicBezTo>
                    <a:pt x="2262858" y="1941125"/>
                    <a:pt x="2359378" y="1844605"/>
                    <a:pt x="2359378" y="1726636"/>
                  </a:cubicBezTo>
                  <a:cubicBezTo>
                    <a:pt x="2359378" y="1705187"/>
                    <a:pt x="2348654" y="1683738"/>
                    <a:pt x="2348654" y="1673014"/>
                  </a:cubicBezTo>
                  <a:close/>
                </a:path>
              </a:pathLst>
            </a:custGeom>
            <a:solidFill>
              <a:schemeClr val="accent1"/>
            </a:solidFill>
            <a:ln w="71437" cap="flat">
              <a:noFill/>
              <a:prstDash val="solid"/>
              <a:miter/>
            </a:ln>
          </p:spPr>
          <p:txBody>
            <a:bodyPr rtlCol="0" anchor="ctr"/>
            <a:lstStyle/>
            <a:p>
              <a:endParaRPr lang="zh-CN" altLang="en-US"/>
            </a:p>
          </p:txBody>
        </p:sp>
      </p:grpSp>
      <p:grpSp>
        <p:nvGrpSpPr>
          <p:cNvPr id="6" name="图形 4" descr="男士">
            <a:extLst>
              <a:ext uri="{FF2B5EF4-FFF2-40B4-BE49-F238E27FC236}">
                <a16:creationId xmlns:a16="http://schemas.microsoft.com/office/drawing/2014/main" id="{BB967F40-DB06-4119-8A01-16397E717426}"/>
              </a:ext>
            </a:extLst>
          </p:cNvPr>
          <p:cNvGrpSpPr/>
          <p:nvPr/>
        </p:nvGrpSpPr>
        <p:grpSpPr>
          <a:xfrm>
            <a:off x="12803811" y="2730500"/>
            <a:ext cx="2359378" cy="4826000"/>
            <a:chOff x="3239910" y="2730499"/>
            <a:chExt cx="2359378" cy="4826000"/>
          </a:xfrm>
          <a:solidFill>
            <a:srgbClr val="FF6B6B"/>
          </a:solidFill>
        </p:grpSpPr>
        <p:sp>
          <p:nvSpPr>
            <p:cNvPr id="10" name="任意多边形: 形状 9">
              <a:extLst>
                <a:ext uri="{FF2B5EF4-FFF2-40B4-BE49-F238E27FC236}">
                  <a16:creationId xmlns:a16="http://schemas.microsoft.com/office/drawing/2014/main" id="{F86EA932-E45D-435B-A06D-D8ADF7C5F941}"/>
                </a:ext>
              </a:extLst>
            </p:cNvPr>
            <p:cNvSpPr/>
            <p:nvPr/>
          </p:nvSpPr>
          <p:spPr>
            <a:xfrm>
              <a:off x="3990622" y="2730499"/>
              <a:ext cx="857955" cy="857955"/>
            </a:xfrm>
            <a:custGeom>
              <a:avLst/>
              <a:gdLst>
                <a:gd name="connsiteX0" fmla="*/ 857956 w 857955"/>
                <a:gd name="connsiteY0" fmla="*/ 428978 h 857955"/>
                <a:gd name="connsiteX1" fmla="*/ 428978 w 857955"/>
                <a:gd name="connsiteY1" fmla="*/ 857956 h 857955"/>
                <a:gd name="connsiteX2" fmla="*/ 0 w 857955"/>
                <a:gd name="connsiteY2" fmla="*/ 428978 h 857955"/>
                <a:gd name="connsiteX3" fmla="*/ 428978 w 857955"/>
                <a:gd name="connsiteY3" fmla="*/ 0 h 857955"/>
                <a:gd name="connsiteX4" fmla="*/ 857956 w 857955"/>
                <a:gd name="connsiteY4" fmla="*/ 428978 h 8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55" h="857955">
                  <a:moveTo>
                    <a:pt x="857956" y="428978"/>
                  </a:moveTo>
                  <a:cubicBezTo>
                    <a:pt x="857956" y="665896"/>
                    <a:pt x="665896" y="857956"/>
                    <a:pt x="428978" y="857956"/>
                  </a:cubicBezTo>
                  <a:cubicBezTo>
                    <a:pt x="192060" y="857956"/>
                    <a:pt x="0" y="665896"/>
                    <a:pt x="0" y="428978"/>
                  </a:cubicBezTo>
                  <a:cubicBezTo>
                    <a:pt x="0" y="192060"/>
                    <a:pt x="192060" y="0"/>
                    <a:pt x="428978" y="0"/>
                  </a:cubicBezTo>
                  <a:cubicBezTo>
                    <a:pt x="665896" y="0"/>
                    <a:pt x="857956" y="192060"/>
                    <a:pt x="857956" y="428978"/>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zh-CN" altLang="en-US"/>
            </a:p>
          </p:txBody>
        </p:sp>
        <p:sp>
          <p:nvSpPr>
            <p:cNvPr id="12" name="任意多边形: 形状 11">
              <a:extLst>
                <a:ext uri="{FF2B5EF4-FFF2-40B4-BE49-F238E27FC236}">
                  <a16:creationId xmlns:a16="http://schemas.microsoft.com/office/drawing/2014/main" id="{DED6C6B3-54FB-4B96-B9F9-EA7E1307E623}"/>
                </a:ext>
              </a:extLst>
            </p:cNvPr>
            <p:cNvSpPr/>
            <p:nvPr/>
          </p:nvSpPr>
          <p:spPr>
            <a:xfrm>
              <a:off x="3239910" y="3695699"/>
              <a:ext cx="2359378" cy="3860800"/>
            </a:xfrm>
            <a:custGeom>
              <a:avLst/>
              <a:gdLst>
                <a:gd name="connsiteX0" fmla="*/ 2348654 w 2359378"/>
                <a:gd name="connsiteY0" fmla="*/ 1673014 h 3860800"/>
                <a:gd name="connsiteX1" fmla="*/ 2048369 w 2359378"/>
                <a:gd name="connsiteY1" fmla="*/ 396804 h 3860800"/>
                <a:gd name="connsiteX2" fmla="*/ 1984023 w 2359378"/>
                <a:gd name="connsiteY2" fmla="*/ 278836 h 3860800"/>
                <a:gd name="connsiteX3" fmla="*/ 1533596 w 2359378"/>
                <a:gd name="connsiteY3" fmla="*/ 42898 h 3860800"/>
                <a:gd name="connsiteX4" fmla="*/ 1179689 w 2359378"/>
                <a:gd name="connsiteY4" fmla="*/ 0 h 3860800"/>
                <a:gd name="connsiteX5" fmla="*/ 825782 w 2359378"/>
                <a:gd name="connsiteY5" fmla="*/ 53622 h 3860800"/>
                <a:gd name="connsiteX6" fmla="*/ 375356 w 2359378"/>
                <a:gd name="connsiteY6" fmla="*/ 289560 h 3860800"/>
                <a:gd name="connsiteX7" fmla="*/ 311009 w 2359378"/>
                <a:gd name="connsiteY7" fmla="*/ 407529 h 3860800"/>
                <a:gd name="connsiteX8" fmla="*/ 10724 w 2359378"/>
                <a:gd name="connsiteY8" fmla="*/ 1683738 h 3860800"/>
                <a:gd name="connsiteX9" fmla="*/ 0 w 2359378"/>
                <a:gd name="connsiteY9" fmla="*/ 1737360 h 3860800"/>
                <a:gd name="connsiteX10" fmla="*/ 214489 w 2359378"/>
                <a:gd name="connsiteY10" fmla="*/ 1951849 h 3860800"/>
                <a:gd name="connsiteX11" fmla="*/ 418253 w 2359378"/>
                <a:gd name="connsiteY11" fmla="*/ 1790983 h 3860800"/>
                <a:gd name="connsiteX12" fmla="*/ 643467 w 2359378"/>
                <a:gd name="connsiteY12" fmla="*/ 857956 h 3860800"/>
                <a:gd name="connsiteX13" fmla="*/ 643467 w 2359378"/>
                <a:gd name="connsiteY13" fmla="*/ 3860801 h 3860800"/>
                <a:gd name="connsiteX14" fmla="*/ 1072445 w 2359378"/>
                <a:gd name="connsiteY14" fmla="*/ 3860801 h 3860800"/>
                <a:gd name="connsiteX15" fmla="*/ 1072445 w 2359378"/>
                <a:gd name="connsiteY15" fmla="*/ 1930400 h 3860800"/>
                <a:gd name="connsiteX16" fmla="*/ 1286934 w 2359378"/>
                <a:gd name="connsiteY16" fmla="*/ 1930400 h 3860800"/>
                <a:gd name="connsiteX17" fmla="*/ 1286934 w 2359378"/>
                <a:gd name="connsiteY17" fmla="*/ 3860801 h 3860800"/>
                <a:gd name="connsiteX18" fmla="*/ 1715911 w 2359378"/>
                <a:gd name="connsiteY18" fmla="*/ 3860801 h 3860800"/>
                <a:gd name="connsiteX19" fmla="*/ 1715911 w 2359378"/>
                <a:gd name="connsiteY19" fmla="*/ 847231 h 3860800"/>
                <a:gd name="connsiteX20" fmla="*/ 1941125 w 2359378"/>
                <a:gd name="connsiteY20" fmla="*/ 1780258 h 3860800"/>
                <a:gd name="connsiteX21" fmla="*/ 2144889 w 2359378"/>
                <a:gd name="connsiteY21" fmla="*/ 1941125 h 3860800"/>
                <a:gd name="connsiteX22" fmla="*/ 2359378 w 2359378"/>
                <a:gd name="connsiteY22" fmla="*/ 1726636 h 3860800"/>
                <a:gd name="connsiteX23" fmla="*/ 2348654 w 2359378"/>
                <a:gd name="connsiteY23" fmla="*/ 1673014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9378" h="3860800">
                  <a:moveTo>
                    <a:pt x="2348654" y="1673014"/>
                  </a:moveTo>
                  <a:lnTo>
                    <a:pt x="2048369" y="396804"/>
                  </a:lnTo>
                  <a:cubicBezTo>
                    <a:pt x="2037645" y="353907"/>
                    <a:pt x="2016196" y="311009"/>
                    <a:pt x="1984023" y="278836"/>
                  </a:cubicBezTo>
                  <a:cubicBezTo>
                    <a:pt x="1855329" y="171591"/>
                    <a:pt x="1705187" y="96520"/>
                    <a:pt x="1533596" y="42898"/>
                  </a:cubicBezTo>
                  <a:cubicBezTo>
                    <a:pt x="1415627" y="21449"/>
                    <a:pt x="1297658" y="0"/>
                    <a:pt x="1179689" y="0"/>
                  </a:cubicBezTo>
                  <a:cubicBezTo>
                    <a:pt x="1061720" y="0"/>
                    <a:pt x="943751" y="21449"/>
                    <a:pt x="825782" y="53622"/>
                  </a:cubicBezTo>
                  <a:cubicBezTo>
                    <a:pt x="654191" y="96520"/>
                    <a:pt x="504049" y="182316"/>
                    <a:pt x="375356" y="289560"/>
                  </a:cubicBezTo>
                  <a:cubicBezTo>
                    <a:pt x="343182" y="321733"/>
                    <a:pt x="321733" y="364631"/>
                    <a:pt x="311009" y="407529"/>
                  </a:cubicBezTo>
                  <a:lnTo>
                    <a:pt x="10724" y="1683738"/>
                  </a:lnTo>
                  <a:cubicBezTo>
                    <a:pt x="10724" y="1694462"/>
                    <a:pt x="0" y="1715911"/>
                    <a:pt x="0" y="1737360"/>
                  </a:cubicBezTo>
                  <a:cubicBezTo>
                    <a:pt x="0" y="1855329"/>
                    <a:pt x="96520" y="1951849"/>
                    <a:pt x="214489" y="1951849"/>
                  </a:cubicBezTo>
                  <a:cubicBezTo>
                    <a:pt x="311009" y="1951849"/>
                    <a:pt x="396805" y="1876778"/>
                    <a:pt x="418253" y="1790983"/>
                  </a:cubicBezTo>
                  <a:lnTo>
                    <a:pt x="643467" y="857956"/>
                  </a:lnTo>
                  <a:lnTo>
                    <a:pt x="643467" y="3860801"/>
                  </a:lnTo>
                  <a:lnTo>
                    <a:pt x="1072445" y="3860801"/>
                  </a:lnTo>
                  <a:lnTo>
                    <a:pt x="1072445" y="1930400"/>
                  </a:lnTo>
                  <a:lnTo>
                    <a:pt x="1286934" y="1930400"/>
                  </a:lnTo>
                  <a:lnTo>
                    <a:pt x="1286934" y="3860801"/>
                  </a:lnTo>
                  <a:lnTo>
                    <a:pt x="1715911" y="3860801"/>
                  </a:lnTo>
                  <a:lnTo>
                    <a:pt x="1715911" y="847231"/>
                  </a:lnTo>
                  <a:lnTo>
                    <a:pt x="1941125" y="1780258"/>
                  </a:lnTo>
                  <a:cubicBezTo>
                    <a:pt x="1962574" y="1866054"/>
                    <a:pt x="2048369" y="1941125"/>
                    <a:pt x="2144889" y="1941125"/>
                  </a:cubicBezTo>
                  <a:cubicBezTo>
                    <a:pt x="2262858" y="1941125"/>
                    <a:pt x="2359378" y="1844605"/>
                    <a:pt x="2359378" y="1726636"/>
                  </a:cubicBezTo>
                  <a:cubicBezTo>
                    <a:pt x="2359378" y="1705187"/>
                    <a:pt x="2348654" y="1683738"/>
                    <a:pt x="2348654" y="1673014"/>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zh-CN" altLang="en-US"/>
            </a:p>
          </p:txBody>
        </p:sp>
      </p:grpSp>
      <p:sp>
        <p:nvSpPr>
          <p:cNvPr id="2" name="箭头: 右 1">
            <a:extLst>
              <a:ext uri="{FF2B5EF4-FFF2-40B4-BE49-F238E27FC236}">
                <a16:creationId xmlns:a16="http://schemas.microsoft.com/office/drawing/2014/main" id="{9F4D5BDF-68CC-4559-BC56-682611595748}"/>
              </a:ext>
            </a:extLst>
          </p:cNvPr>
          <p:cNvSpPr/>
          <p:nvPr/>
        </p:nvSpPr>
        <p:spPr>
          <a:xfrm>
            <a:off x="6572816" y="4291343"/>
            <a:ext cx="5251010" cy="1704314"/>
          </a:xfrm>
          <a:prstGeom prst="rightArrow">
            <a:avLst>
              <a:gd name="adj1" fmla="val 40517"/>
              <a:gd name="adj2" fmla="val 60673"/>
            </a:avLst>
          </a:prstGeom>
          <a:solidFill>
            <a:srgbClr val="FF6B6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找你帮我买桶漆</a:t>
            </a:r>
          </a:p>
        </p:txBody>
      </p:sp>
    </p:spTree>
    <p:extLst>
      <p:ext uri="{BB962C8B-B14F-4D97-AF65-F5344CB8AC3E}">
        <p14:creationId xmlns:p14="http://schemas.microsoft.com/office/powerpoint/2010/main" val="42403427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图形 4" descr="男士">
            <a:extLst>
              <a:ext uri="{FF2B5EF4-FFF2-40B4-BE49-F238E27FC236}">
                <a16:creationId xmlns:a16="http://schemas.microsoft.com/office/drawing/2014/main" id="{AFB060FB-43A7-4533-BE76-FC220A6449C7}"/>
              </a:ext>
            </a:extLst>
          </p:cNvPr>
          <p:cNvGrpSpPr/>
          <p:nvPr/>
        </p:nvGrpSpPr>
        <p:grpSpPr>
          <a:xfrm>
            <a:off x="3124811" y="2730500"/>
            <a:ext cx="2359378" cy="4826000"/>
            <a:chOff x="3239910" y="2730499"/>
            <a:chExt cx="2359378" cy="4826000"/>
          </a:xfrm>
          <a:solidFill>
            <a:srgbClr val="FF6B6B"/>
          </a:solidFill>
        </p:grpSpPr>
        <p:sp>
          <p:nvSpPr>
            <p:cNvPr id="8" name="任意多边形: 形状 7">
              <a:extLst>
                <a:ext uri="{FF2B5EF4-FFF2-40B4-BE49-F238E27FC236}">
                  <a16:creationId xmlns:a16="http://schemas.microsoft.com/office/drawing/2014/main" id="{C0FB0DAB-19ED-43E4-A51E-8F15A3EA4356}"/>
                </a:ext>
              </a:extLst>
            </p:cNvPr>
            <p:cNvSpPr/>
            <p:nvPr/>
          </p:nvSpPr>
          <p:spPr>
            <a:xfrm>
              <a:off x="3990622" y="2730499"/>
              <a:ext cx="857955" cy="857955"/>
            </a:xfrm>
            <a:custGeom>
              <a:avLst/>
              <a:gdLst>
                <a:gd name="connsiteX0" fmla="*/ 857956 w 857955"/>
                <a:gd name="connsiteY0" fmla="*/ 428978 h 857955"/>
                <a:gd name="connsiteX1" fmla="*/ 428978 w 857955"/>
                <a:gd name="connsiteY1" fmla="*/ 857956 h 857955"/>
                <a:gd name="connsiteX2" fmla="*/ 0 w 857955"/>
                <a:gd name="connsiteY2" fmla="*/ 428978 h 857955"/>
                <a:gd name="connsiteX3" fmla="*/ 428978 w 857955"/>
                <a:gd name="connsiteY3" fmla="*/ 0 h 857955"/>
                <a:gd name="connsiteX4" fmla="*/ 857956 w 857955"/>
                <a:gd name="connsiteY4" fmla="*/ 428978 h 8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55" h="857955">
                  <a:moveTo>
                    <a:pt x="857956" y="428978"/>
                  </a:moveTo>
                  <a:cubicBezTo>
                    <a:pt x="857956" y="665896"/>
                    <a:pt x="665896" y="857956"/>
                    <a:pt x="428978" y="857956"/>
                  </a:cubicBezTo>
                  <a:cubicBezTo>
                    <a:pt x="192060" y="857956"/>
                    <a:pt x="0" y="665896"/>
                    <a:pt x="0" y="428978"/>
                  </a:cubicBezTo>
                  <a:cubicBezTo>
                    <a:pt x="0" y="192060"/>
                    <a:pt x="192060" y="0"/>
                    <a:pt x="428978" y="0"/>
                  </a:cubicBezTo>
                  <a:cubicBezTo>
                    <a:pt x="665896" y="0"/>
                    <a:pt x="857956" y="192060"/>
                    <a:pt x="857956" y="428978"/>
                  </a:cubicBezTo>
                  <a:close/>
                </a:path>
              </a:pathLst>
            </a:custGeom>
            <a:solidFill>
              <a:schemeClr val="accent1"/>
            </a:solidFill>
            <a:ln w="7143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28154B41-069F-4A2F-9A3D-37DC406C245E}"/>
                </a:ext>
              </a:extLst>
            </p:cNvPr>
            <p:cNvSpPr/>
            <p:nvPr/>
          </p:nvSpPr>
          <p:spPr>
            <a:xfrm>
              <a:off x="3239910" y="3695699"/>
              <a:ext cx="2359378" cy="3860800"/>
            </a:xfrm>
            <a:custGeom>
              <a:avLst/>
              <a:gdLst>
                <a:gd name="connsiteX0" fmla="*/ 2348654 w 2359378"/>
                <a:gd name="connsiteY0" fmla="*/ 1673014 h 3860800"/>
                <a:gd name="connsiteX1" fmla="*/ 2048369 w 2359378"/>
                <a:gd name="connsiteY1" fmla="*/ 396804 h 3860800"/>
                <a:gd name="connsiteX2" fmla="*/ 1984023 w 2359378"/>
                <a:gd name="connsiteY2" fmla="*/ 278836 h 3860800"/>
                <a:gd name="connsiteX3" fmla="*/ 1533596 w 2359378"/>
                <a:gd name="connsiteY3" fmla="*/ 42898 h 3860800"/>
                <a:gd name="connsiteX4" fmla="*/ 1179689 w 2359378"/>
                <a:gd name="connsiteY4" fmla="*/ 0 h 3860800"/>
                <a:gd name="connsiteX5" fmla="*/ 825782 w 2359378"/>
                <a:gd name="connsiteY5" fmla="*/ 53622 h 3860800"/>
                <a:gd name="connsiteX6" fmla="*/ 375356 w 2359378"/>
                <a:gd name="connsiteY6" fmla="*/ 289560 h 3860800"/>
                <a:gd name="connsiteX7" fmla="*/ 311009 w 2359378"/>
                <a:gd name="connsiteY7" fmla="*/ 407529 h 3860800"/>
                <a:gd name="connsiteX8" fmla="*/ 10724 w 2359378"/>
                <a:gd name="connsiteY8" fmla="*/ 1683738 h 3860800"/>
                <a:gd name="connsiteX9" fmla="*/ 0 w 2359378"/>
                <a:gd name="connsiteY9" fmla="*/ 1737360 h 3860800"/>
                <a:gd name="connsiteX10" fmla="*/ 214489 w 2359378"/>
                <a:gd name="connsiteY10" fmla="*/ 1951849 h 3860800"/>
                <a:gd name="connsiteX11" fmla="*/ 418253 w 2359378"/>
                <a:gd name="connsiteY11" fmla="*/ 1790983 h 3860800"/>
                <a:gd name="connsiteX12" fmla="*/ 643467 w 2359378"/>
                <a:gd name="connsiteY12" fmla="*/ 857956 h 3860800"/>
                <a:gd name="connsiteX13" fmla="*/ 643467 w 2359378"/>
                <a:gd name="connsiteY13" fmla="*/ 3860801 h 3860800"/>
                <a:gd name="connsiteX14" fmla="*/ 1072445 w 2359378"/>
                <a:gd name="connsiteY14" fmla="*/ 3860801 h 3860800"/>
                <a:gd name="connsiteX15" fmla="*/ 1072445 w 2359378"/>
                <a:gd name="connsiteY15" fmla="*/ 1930400 h 3860800"/>
                <a:gd name="connsiteX16" fmla="*/ 1286934 w 2359378"/>
                <a:gd name="connsiteY16" fmla="*/ 1930400 h 3860800"/>
                <a:gd name="connsiteX17" fmla="*/ 1286934 w 2359378"/>
                <a:gd name="connsiteY17" fmla="*/ 3860801 h 3860800"/>
                <a:gd name="connsiteX18" fmla="*/ 1715911 w 2359378"/>
                <a:gd name="connsiteY18" fmla="*/ 3860801 h 3860800"/>
                <a:gd name="connsiteX19" fmla="*/ 1715911 w 2359378"/>
                <a:gd name="connsiteY19" fmla="*/ 847231 h 3860800"/>
                <a:gd name="connsiteX20" fmla="*/ 1941125 w 2359378"/>
                <a:gd name="connsiteY20" fmla="*/ 1780258 h 3860800"/>
                <a:gd name="connsiteX21" fmla="*/ 2144889 w 2359378"/>
                <a:gd name="connsiteY21" fmla="*/ 1941125 h 3860800"/>
                <a:gd name="connsiteX22" fmla="*/ 2359378 w 2359378"/>
                <a:gd name="connsiteY22" fmla="*/ 1726636 h 3860800"/>
                <a:gd name="connsiteX23" fmla="*/ 2348654 w 2359378"/>
                <a:gd name="connsiteY23" fmla="*/ 1673014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9378" h="3860800">
                  <a:moveTo>
                    <a:pt x="2348654" y="1673014"/>
                  </a:moveTo>
                  <a:lnTo>
                    <a:pt x="2048369" y="396804"/>
                  </a:lnTo>
                  <a:cubicBezTo>
                    <a:pt x="2037645" y="353907"/>
                    <a:pt x="2016196" y="311009"/>
                    <a:pt x="1984023" y="278836"/>
                  </a:cubicBezTo>
                  <a:cubicBezTo>
                    <a:pt x="1855329" y="171591"/>
                    <a:pt x="1705187" y="96520"/>
                    <a:pt x="1533596" y="42898"/>
                  </a:cubicBezTo>
                  <a:cubicBezTo>
                    <a:pt x="1415627" y="21449"/>
                    <a:pt x="1297658" y="0"/>
                    <a:pt x="1179689" y="0"/>
                  </a:cubicBezTo>
                  <a:cubicBezTo>
                    <a:pt x="1061720" y="0"/>
                    <a:pt x="943751" y="21449"/>
                    <a:pt x="825782" y="53622"/>
                  </a:cubicBezTo>
                  <a:cubicBezTo>
                    <a:pt x="654191" y="96520"/>
                    <a:pt x="504049" y="182316"/>
                    <a:pt x="375356" y="289560"/>
                  </a:cubicBezTo>
                  <a:cubicBezTo>
                    <a:pt x="343182" y="321733"/>
                    <a:pt x="321733" y="364631"/>
                    <a:pt x="311009" y="407529"/>
                  </a:cubicBezTo>
                  <a:lnTo>
                    <a:pt x="10724" y="1683738"/>
                  </a:lnTo>
                  <a:cubicBezTo>
                    <a:pt x="10724" y="1694462"/>
                    <a:pt x="0" y="1715911"/>
                    <a:pt x="0" y="1737360"/>
                  </a:cubicBezTo>
                  <a:cubicBezTo>
                    <a:pt x="0" y="1855329"/>
                    <a:pt x="96520" y="1951849"/>
                    <a:pt x="214489" y="1951849"/>
                  </a:cubicBezTo>
                  <a:cubicBezTo>
                    <a:pt x="311009" y="1951849"/>
                    <a:pt x="396805" y="1876778"/>
                    <a:pt x="418253" y="1790983"/>
                  </a:cubicBezTo>
                  <a:lnTo>
                    <a:pt x="643467" y="857956"/>
                  </a:lnTo>
                  <a:lnTo>
                    <a:pt x="643467" y="3860801"/>
                  </a:lnTo>
                  <a:lnTo>
                    <a:pt x="1072445" y="3860801"/>
                  </a:lnTo>
                  <a:lnTo>
                    <a:pt x="1072445" y="1930400"/>
                  </a:lnTo>
                  <a:lnTo>
                    <a:pt x="1286934" y="1930400"/>
                  </a:lnTo>
                  <a:lnTo>
                    <a:pt x="1286934" y="3860801"/>
                  </a:lnTo>
                  <a:lnTo>
                    <a:pt x="1715911" y="3860801"/>
                  </a:lnTo>
                  <a:lnTo>
                    <a:pt x="1715911" y="847231"/>
                  </a:lnTo>
                  <a:lnTo>
                    <a:pt x="1941125" y="1780258"/>
                  </a:lnTo>
                  <a:cubicBezTo>
                    <a:pt x="1962574" y="1866054"/>
                    <a:pt x="2048369" y="1941125"/>
                    <a:pt x="2144889" y="1941125"/>
                  </a:cubicBezTo>
                  <a:cubicBezTo>
                    <a:pt x="2262858" y="1941125"/>
                    <a:pt x="2359378" y="1844605"/>
                    <a:pt x="2359378" y="1726636"/>
                  </a:cubicBezTo>
                  <a:cubicBezTo>
                    <a:pt x="2359378" y="1705187"/>
                    <a:pt x="2348654" y="1683738"/>
                    <a:pt x="2348654" y="1673014"/>
                  </a:cubicBezTo>
                  <a:close/>
                </a:path>
              </a:pathLst>
            </a:custGeom>
            <a:solidFill>
              <a:schemeClr val="accent1"/>
            </a:solidFill>
            <a:ln w="71437" cap="flat">
              <a:noFill/>
              <a:prstDash val="solid"/>
              <a:miter/>
            </a:ln>
          </p:spPr>
          <p:txBody>
            <a:bodyPr rtlCol="0" anchor="ctr"/>
            <a:lstStyle/>
            <a:p>
              <a:endParaRPr lang="zh-CN" altLang="en-US"/>
            </a:p>
          </p:txBody>
        </p:sp>
      </p:grpSp>
      <p:grpSp>
        <p:nvGrpSpPr>
          <p:cNvPr id="6" name="图形 4" descr="男士">
            <a:extLst>
              <a:ext uri="{FF2B5EF4-FFF2-40B4-BE49-F238E27FC236}">
                <a16:creationId xmlns:a16="http://schemas.microsoft.com/office/drawing/2014/main" id="{BB967F40-DB06-4119-8A01-16397E717426}"/>
              </a:ext>
            </a:extLst>
          </p:cNvPr>
          <p:cNvGrpSpPr/>
          <p:nvPr/>
        </p:nvGrpSpPr>
        <p:grpSpPr>
          <a:xfrm>
            <a:off x="12803811" y="2730500"/>
            <a:ext cx="2359378" cy="4826000"/>
            <a:chOff x="3239910" y="2730499"/>
            <a:chExt cx="2359378" cy="4826000"/>
          </a:xfrm>
          <a:solidFill>
            <a:srgbClr val="FF6B6B"/>
          </a:solidFill>
        </p:grpSpPr>
        <p:sp>
          <p:nvSpPr>
            <p:cNvPr id="10" name="任意多边形: 形状 9">
              <a:extLst>
                <a:ext uri="{FF2B5EF4-FFF2-40B4-BE49-F238E27FC236}">
                  <a16:creationId xmlns:a16="http://schemas.microsoft.com/office/drawing/2014/main" id="{F86EA932-E45D-435B-A06D-D8ADF7C5F941}"/>
                </a:ext>
              </a:extLst>
            </p:cNvPr>
            <p:cNvSpPr/>
            <p:nvPr/>
          </p:nvSpPr>
          <p:spPr>
            <a:xfrm>
              <a:off x="3990622" y="2730499"/>
              <a:ext cx="857955" cy="857955"/>
            </a:xfrm>
            <a:custGeom>
              <a:avLst/>
              <a:gdLst>
                <a:gd name="connsiteX0" fmla="*/ 857956 w 857955"/>
                <a:gd name="connsiteY0" fmla="*/ 428978 h 857955"/>
                <a:gd name="connsiteX1" fmla="*/ 428978 w 857955"/>
                <a:gd name="connsiteY1" fmla="*/ 857956 h 857955"/>
                <a:gd name="connsiteX2" fmla="*/ 0 w 857955"/>
                <a:gd name="connsiteY2" fmla="*/ 428978 h 857955"/>
                <a:gd name="connsiteX3" fmla="*/ 428978 w 857955"/>
                <a:gd name="connsiteY3" fmla="*/ 0 h 857955"/>
                <a:gd name="connsiteX4" fmla="*/ 857956 w 857955"/>
                <a:gd name="connsiteY4" fmla="*/ 428978 h 8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55" h="857955">
                  <a:moveTo>
                    <a:pt x="857956" y="428978"/>
                  </a:moveTo>
                  <a:cubicBezTo>
                    <a:pt x="857956" y="665896"/>
                    <a:pt x="665896" y="857956"/>
                    <a:pt x="428978" y="857956"/>
                  </a:cubicBezTo>
                  <a:cubicBezTo>
                    <a:pt x="192060" y="857956"/>
                    <a:pt x="0" y="665896"/>
                    <a:pt x="0" y="428978"/>
                  </a:cubicBezTo>
                  <a:cubicBezTo>
                    <a:pt x="0" y="192060"/>
                    <a:pt x="192060" y="0"/>
                    <a:pt x="428978" y="0"/>
                  </a:cubicBezTo>
                  <a:cubicBezTo>
                    <a:pt x="665896" y="0"/>
                    <a:pt x="857956" y="192060"/>
                    <a:pt x="857956" y="428978"/>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zh-CN" altLang="en-US"/>
            </a:p>
          </p:txBody>
        </p:sp>
        <p:sp>
          <p:nvSpPr>
            <p:cNvPr id="12" name="任意多边形: 形状 11">
              <a:extLst>
                <a:ext uri="{FF2B5EF4-FFF2-40B4-BE49-F238E27FC236}">
                  <a16:creationId xmlns:a16="http://schemas.microsoft.com/office/drawing/2014/main" id="{DED6C6B3-54FB-4B96-B9F9-EA7E1307E623}"/>
                </a:ext>
              </a:extLst>
            </p:cNvPr>
            <p:cNvSpPr/>
            <p:nvPr/>
          </p:nvSpPr>
          <p:spPr>
            <a:xfrm>
              <a:off x="3239910" y="3695699"/>
              <a:ext cx="2359378" cy="3860800"/>
            </a:xfrm>
            <a:custGeom>
              <a:avLst/>
              <a:gdLst>
                <a:gd name="connsiteX0" fmla="*/ 2348654 w 2359378"/>
                <a:gd name="connsiteY0" fmla="*/ 1673014 h 3860800"/>
                <a:gd name="connsiteX1" fmla="*/ 2048369 w 2359378"/>
                <a:gd name="connsiteY1" fmla="*/ 396804 h 3860800"/>
                <a:gd name="connsiteX2" fmla="*/ 1984023 w 2359378"/>
                <a:gd name="connsiteY2" fmla="*/ 278836 h 3860800"/>
                <a:gd name="connsiteX3" fmla="*/ 1533596 w 2359378"/>
                <a:gd name="connsiteY3" fmla="*/ 42898 h 3860800"/>
                <a:gd name="connsiteX4" fmla="*/ 1179689 w 2359378"/>
                <a:gd name="connsiteY4" fmla="*/ 0 h 3860800"/>
                <a:gd name="connsiteX5" fmla="*/ 825782 w 2359378"/>
                <a:gd name="connsiteY5" fmla="*/ 53622 h 3860800"/>
                <a:gd name="connsiteX6" fmla="*/ 375356 w 2359378"/>
                <a:gd name="connsiteY6" fmla="*/ 289560 h 3860800"/>
                <a:gd name="connsiteX7" fmla="*/ 311009 w 2359378"/>
                <a:gd name="connsiteY7" fmla="*/ 407529 h 3860800"/>
                <a:gd name="connsiteX8" fmla="*/ 10724 w 2359378"/>
                <a:gd name="connsiteY8" fmla="*/ 1683738 h 3860800"/>
                <a:gd name="connsiteX9" fmla="*/ 0 w 2359378"/>
                <a:gd name="connsiteY9" fmla="*/ 1737360 h 3860800"/>
                <a:gd name="connsiteX10" fmla="*/ 214489 w 2359378"/>
                <a:gd name="connsiteY10" fmla="*/ 1951849 h 3860800"/>
                <a:gd name="connsiteX11" fmla="*/ 418253 w 2359378"/>
                <a:gd name="connsiteY11" fmla="*/ 1790983 h 3860800"/>
                <a:gd name="connsiteX12" fmla="*/ 643467 w 2359378"/>
                <a:gd name="connsiteY12" fmla="*/ 857956 h 3860800"/>
                <a:gd name="connsiteX13" fmla="*/ 643467 w 2359378"/>
                <a:gd name="connsiteY13" fmla="*/ 3860801 h 3860800"/>
                <a:gd name="connsiteX14" fmla="*/ 1072445 w 2359378"/>
                <a:gd name="connsiteY14" fmla="*/ 3860801 h 3860800"/>
                <a:gd name="connsiteX15" fmla="*/ 1072445 w 2359378"/>
                <a:gd name="connsiteY15" fmla="*/ 1930400 h 3860800"/>
                <a:gd name="connsiteX16" fmla="*/ 1286934 w 2359378"/>
                <a:gd name="connsiteY16" fmla="*/ 1930400 h 3860800"/>
                <a:gd name="connsiteX17" fmla="*/ 1286934 w 2359378"/>
                <a:gd name="connsiteY17" fmla="*/ 3860801 h 3860800"/>
                <a:gd name="connsiteX18" fmla="*/ 1715911 w 2359378"/>
                <a:gd name="connsiteY18" fmla="*/ 3860801 h 3860800"/>
                <a:gd name="connsiteX19" fmla="*/ 1715911 w 2359378"/>
                <a:gd name="connsiteY19" fmla="*/ 847231 h 3860800"/>
                <a:gd name="connsiteX20" fmla="*/ 1941125 w 2359378"/>
                <a:gd name="connsiteY20" fmla="*/ 1780258 h 3860800"/>
                <a:gd name="connsiteX21" fmla="*/ 2144889 w 2359378"/>
                <a:gd name="connsiteY21" fmla="*/ 1941125 h 3860800"/>
                <a:gd name="connsiteX22" fmla="*/ 2359378 w 2359378"/>
                <a:gd name="connsiteY22" fmla="*/ 1726636 h 3860800"/>
                <a:gd name="connsiteX23" fmla="*/ 2348654 w 2359378"/>
                <a:gd name="connsiteY23" fmla="*/ 1673014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9378" h="3860800">
                  <a:moveTo>
                    <a:pt x="2348654" y="1673014"/>
                  </a:moveTo>
                  <a:lnTo>
                    <a:pt x="2048369" y="396804"/>
                  </a:lnTo>
                  <a:cubicBezTo>
                    <a:pt x="2037645" y="353907"/>
                    <a:pt x="2016196" y="311009"/>
                    <a:pt x="1984023" y="278836"/>
                  </a:cubicBezTo>
                  <a:cubicBezTo>
                    <a:pt x="1855329" y="171591"/>
                    <a:pt x="1705187" y="96520"/>
                    <a:pt x="1533596" y="42898"/>
                  </a:cubicBezTo>
                  <a:cubicBezTo>
                    <a:pt x="1415627" y="21449"/>
                    <a:pt x="1297658" y="0"/>
                    <a:pt x="1179689" y="0"/>
                  </a:cubicBezTo>
                  <a:cubicBezTo>
                    <a:pt x="1061720" y="0"/>
                    <a:pt x="943751" y="21449"/>
                    <a:pt x="825782" y="53622"/>
                  </a:cubicBezTo>
                  <a:cubicBezTo>
                    <a:pt x="654191" y="96520"/>
                    <a:pt x="504049" y="182316"/>
                    <a:pt x="375356" y="289560"/>
                  </a:cubicBezTo>
                  <a:cubicBezTo>
                    <a:pt x="343182" y="321733"/>
                    <a:pt x="321733" y="364631"/>
                    <a:pt x="311009" y="407529"/>
                  </a:cubicBezTo>
                  <a:lnTo>
                    <a:pt x="10724" y="1683738"/>
                  </a:lnTo>
                  <a:cubicBezTo>
                    <a:pt x="10724" y="1694462"/>
                    <a:pt x="0" y="1715911"/>
                    <a:pt x="0" y="1737360"/>
                  </a:cubicBezTo>
                  <a:cubicBezTo>
                    <a:pt x="0" y="1855329"/>
                    <a:pt x="96520" y="1951849"/>
                    <a:pt x="214489" y="1951849"/>
                  </a:cubicBezTo>
                  <a:cubicBezTo>
                    <a:pt x="311009" y="1951849"/>
                    <a:pt x="396805" y="1876778"/>
                    <a:pt x="418253" y="1790983"/>
                  </a:cubicBezTo>
                  <a:lnTo>
                    <a:pt x="643467" y="857956"/>
                  </a:lnTo>
                  <a:lnTo>
                    <a:pt x="643467" y="3860801"/>
                  </a:lnTo>
                  <a:lnTo>
                    <a:pt x="1072445" y="3860801"/>
                  </a:lnTo>
                  <a:lnTo>
                    <a:pt x="1072445" y="1930400"/>
                  </a:lnTo>
                  <a:lnTo>
                    <a:pt x="1286934" y="1930400"/>
                  </a:lnTo>
                  <a:lnTo>
                    <a:pt x="1286934" y="3860801"/>
                  </a:lnTo>
                  <a:lnTo>
                    <a:pt x="1715911" y="3860801"/>
                  </a:lnTo>
                  <a:lnTo>
                    <a:pt x="1715911" y="847231"/>
                  </a:lnTo>
                  <a:lnTo>
                    <a:pt x="1941125" y="1780258"/>
                  </a:lnTo>
                  <a:cubicBezTo>
                    <a:pt x="1962574" y="1866054"/>
                    <a:pt x="2048369" y="1941125"/>
                    <a:pt x="2144889" y="1941125"/>
                  </a:cubicBezTo>
                  <a:cubicBezTo>
                    <a:pt x="2262858" y="1941125"/>
                    <a:pt x="2359378" y="1844605"/>
                    <a:pt x="2359378" y="1726636"/>
                  </a:cubicBezTo>
                  <a:cubicBezTo>
                    <a:pt x="2359378" y="1705187"/>
                    <a:pt x="2348654" y="1683738"/>
                    <a:pt x="2348654" y="1673014"/>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zh-CN" altLang="en-US"/>
            </a:p>
          </p:txBody>
        </p:sp>
      </p:grpSp>
      <p:sp>
        <p:nvSpPr>
          <p:cNvPr id="11" name="卷形: 垂直 10">
            <a:extLst>
              <a:ext uri="{FF2B5EF4-FFF2-40B4-BE49-F238E27FC236}">
                <a16:creationId xmlns:a16="http://schemas.microsoft.com/office/drawing/2014/main" id="{F172C8A6-4DE9-4EA2-AE9B-502BAF49CC74}"/>
              </a:ext>
            </a:extLst>
          </p:cNvPr>
          <p:cNvSpPr/>
          <p:nvPr/>
        </p:nvSpPr>
        <p:spPr>
          <a:xfrm>
            <a:off x="7632071" y="3159477"/>
            <a:ext cx="3023858" cy="1695638"/>
          </a:xfrm>
          <a:prstGeom prst="verticalScroll">
            <a:avLst/>
          </a:prstGeom>
          <a:solidFill>
            <a:srgbClr val="845EF7">
              <a:alpha val="89804"/>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怎么刷漆</a:t>
            </a:r>
          </a:p>
        </p:txBody>
      </p:sp>
      <p:sp>
        <p:nvSpPr>
          <p:cNvPr id="13" name="箭头: 右 12">
            <a:extLst>
              <a:ext uri="{FF2B5EF4-FFF2-40B4-BE49-F238E27FC236}">
                <a16:creationId xmlns:a16="http://schemas.microsoft.com/office/drawing/2014/main" id="{541E8C77-3A2F-44BC-882F-7FBC13FB2131}"/>
              </a:ext>
            </a:extLst>
          </p:cNvPr>
          <p:cNvSpPr/>
          <p:nvPr/>
        </p:nvSpPr>
        <p:spPr>
          <a:xfrm>
            <a:off x="6572816" y="5626100"/>
            <a:ext cx="5251010" cy="1704314"/>
          </a:xfrm>
          <a:prstGeom prst="rightArrow">
            <a:avLst>
              <a:gd name="adj1" fmla="val 40517"/>
              <a:gd name="adj2" fmla="val 60673"/>
            </a:avLst>
          </a:prstGeom>
          <a:solidFill>
            <a:srgbClr val="FF6B6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找你帮我买桶漆</a:t>
            </a:r>
          </a:p>
        </p:txBody>
      </p:sp>
    </p:spTree>
    <p:extLst>
      <p:ext uri="{BB962C8B-B14F-4D97-AF65-F5344CB8AC3E}">
        <p14:creationId xmlns:p14="http://schemas.microsoft.com/office/powerpoint/2010/main" val="15641325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卷形: 垂直 17">
            <a:extLst>
              <a:ext uri="{FF2B5EF4-FFF2-40B4-BE49-F238E27FC236}">
                <a16:creationId xmlns:a16="http://schemas.microsoft.com/office/drawing/2014/main" id="{2E87EA40-F5CD-4844-B201-D12CF34F13F1}"/>
              </a:ext>
            </a:extLst>
          </p:cNvPr>
          <p:cNvSpPr/>
          <p:nvPr/>
        </p:nvSpPr>
        <p:spPr>
          <a:xfrm>
            <a:off x="7632071" y="3159477"/>
            <a:ext cx="3023858" cy="1695638"/>
          </a:xfrm>
          <a:prstGeom prst="verticalScroll">
            <a:avLst/>
          </a:prstGeom>
          <a:solidFill>
            <a:srgbClr val="845EF7">
              <a:alpha val="89804"/>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怎么刷漆</a:t>
            </a:r>
          </a:p>
        </p:txBody>
      </p:sp>
      <p:grpSp>
        <p:nvGrpSpPr>
          <p:cNvPr id="7" name="图形 4" descr="男士">
            <a:extLst>
              <a:ext uri="{FF2B5EF4-FFF2-40B4-BE49-F238E27FC236}">
                <a16:creationId xmlns:a16="http://schemas.microsoft.com/office/drawing/2014/main" id="{AFB060FB-43A7-4533-BE76-FC220A6449C7}"/>
              </a:ext>
            </a:extLst>
          </p:cNvPr>
          <p:cNvGrpSpPr/>
          <p:nvPr/>
        </p:nvGrpSpPr>
        <p:grpSpPr>
          <a:xfrm>
            <a:off x="3124811" y="2730500"/>
            <a:ext cx="2359378" cy="4826000"/>
            <a:chOff x="3239910" y="2730499"/>
            <a:chExt cx="2359378" cy="4826000"/>
          </a:xfrm>
          <a:solidFill>
            <a:srgbClr val="FF6B6B"/>
          </a:solidFill>
        </p:grpSpPr>
        <p:sp>
          <p:nvSpPr>
            <p:cNvPr id="8" name="任意多边形: 形状 7">
              <a:extLst>
                <a:ext uri="{FF2B5EF4-FFF2-40B4-BE49-F238E27FC236}">
                  <a16:creationId xmlns:a16="http://schemas.microsoft.com/office/drawing/2014/main" id="{C0FB0DAB-19ED-43E4-A51E-8F15A3EA4356}"/>
                </a:ext>
              </a:extLst>
            </p:cNvPr>
            <p:cNvSpPr/>
            <p:nvPr/>
          </p:nvSpPr>
          <p:spPr>
            <a:xfrm>
              <a:off x="3990622" y="2730499"/>
              <a:ext cx="857955" cy="857955"/>
            </a:xfrm>
            <a:custGeom>
              <a:avLst/>
              <a:gdLst>
                <a:gd name="connsiteX0" fmla="*/ 857956 w 857955"/>
                <a:gd name="connsiteY0" fmla="*/ 428978 h 857955"/>
                <a:gd name="connsiteX1" fmla="*/ 428978 w 857955"/>
                <a:gd name="connsiteY1" fmla="*/ 857956 h 857955"/>
                <a:gd name="connsiteX2" fmla="*/ 0 w 857955"/>
                <a:gd name="connsiteY2" fmla="*/ 428978 h 857955"/>
                <a:gd name="connsiteX3" fmla="*/ 428978 w 857955"/>
                <a:gd name="connsiteY3" fmla="*/ 0 h 857955"/>
                <a:gd name="connsiteX4" fmla="*/ 857956 w 857955"/>
                <a:gd name="connsiteY4" fmla="*/ 428978 h 8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55" h="857955">
                  <a:moveTo>
                    <a:pt x="857956" y="428978"/>
                  </a:moveTo>
                  <a:cubicBezTo>
                    <a:pt x="857956" y="665896"/>
                    <a:pt x="665896" y="857956"/>
                    <a:pt x="428978" y="857956"/>
                  </a:cubicBezTo>
                  <a:cubicBezTo>
                    <a:pt x="192060" y="857956"/>
                    <a:pt x="0" y="665896"/>
                    <a:pt x="0" y="428978"/>
                  </a:cubicBezTo>
                  <a:cubicBezTo>
                    <a:pt x="0" y="192060"/>
                    <a:pt x="192060" y="0"/>
                    <a:pt x="428978" y="0"/>
                  </a:cubicBezTo>
                  <a:cubicBezTo>
                    <a:pt x="665896" y="0"/>
                    <a:pt x="857956" y="192060"/>
                    <a:pt x="857956" y="428978"/>
                  </a:cubicBezTo>
                  <a:close/>
                </a:path>
              </a:pathLst>
            </a:custGeom>
            <a:solidFill>
              <a:schemeClr val="accent1"/>
            </a:solidFill>
            <a:ln w="7143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28154B41-069F-4A2F-9A3D-37DC406C245E}"/>
                </a:ext>
              </a:extLst>
            </p:cNvPr>
            <p:cNvSpPr/>
            <p:nvPr/>
          </p:nvSpPr>
          <p:spPr>
            <a:xfrm>
              <a:off x="3239910" y="3695699"/>
              <a:ext cx="2359378" cy="3860800"/>
            </a:xfrm>
            <a:custGeom>
              <a:avLst/>
              <a:gdLst>
                <a:gd name="connsiteX0" fmla="*/ 2348654 w 2359378"/>
                <a:gd name="connsiteY0" fmla="*/ 1673014 h 3860800"/>
                <a:gd name="connsiteX1" fmla="*/ 2048369 w 2359378"/>
                <a:gd name="connsiteY1" fmla="*/ 396804 h 3860800"/>
                <a:gd name="connsiteX2" fmla="*/ 1984023 w 2359378"/>
                <a:gd name="connsiteY2" fmla="*/ 278836 h 3860800"/>
                <a:gd name="connsiteX3" fmla="*/ 1533596 w 2359378"/>
                <a:gd name="connsiteY3" fmla="*/ 42898 h 3860800"/>
                <a:gd name="connsiteX4" fmla="*/ 1179689 w 2359378"/>
                <a:gd name="connsiteY4" fmla="*/ 0 h 3860800"/>
                <a:gd name="connsiteX5" fmla="*/ 825782 w 2359378"/>
                <a:gd name="connsiteY5" fmla="*/ 53622 h 3860800"/>
                <a:gd name="connsiteX6" fmla="*/ 375356 w 2359378"/>
                <a:gd name="connsiteY6" fmla="*/ 289560 h 3860800"/>
                <a:gd name="connsiteX7" fmla="*/ 311009 w 2359378"/>
                <a:gd name="connsiteY7" fmla="*/ 407529 h 3860800"/>
                <a:gd name="connsiteX8" fmla="*/ 10724 w 2359378"/>
                <a:gd name="connsiteY8" fmla="*/ 1683738 h 3860800"/>
                <a:gd name="connsiteX9" fmla="*/ 0 w 2359378"/>
                <a:gd name="connsiteY9" fmla="*/ 1737360 h 3860800"/>
                <a:gd name="connsiteX10" fmla="*/ 214489 w 2359378"/>
                <a:gd name="connsiteY10" fmla="*/ 1951849 h 3860800"/>
                <a:gd name="connsiteX11" fmla="*/ 418253 w 2359378"/>
                <a:gd name="connsiteY11" fmla="*/ 1790983 h 3860800"/>
                <a:gd name="connsiteX12" fmla="*/ 643467 w 2359378"/>
                <a:gd name="connsiteY12" fmla="*/ 857956 h 3860800"/>
                <a:gd name="connsiteX13" fmla="*/ 643467 w 2359378"/>
                <a:gd name="connsiteY13" fmla="*/ 3860801 h 3860800"/>
                <a:gd name="connsiteX14" fmla="*/ 1072445 w 2359378"/>
                <a:gd name="connsiteY14" fmla="*/ 3860801 h 3860800"/>
                <a:gd name="connsiteX15" fmla="*/ 1072445 w 2359378"/>
                <a:gd name="connsiteY15" fmla="*/ 1930400 h 3860800"/>
                <a:gd name="connsiteX16" fmla="*/ 1286934 w 2359378"/>
                <a:gd name="connsiteY16" fmla="*/ 1930400 h 3860800"/>
                <a:gd name="connsiteX17" fmla="*/ 1286934 w 2359378"/>
                <a:gd name="connsiteY17" fmla="*/ 3860801 h 3860800"/>
                <a:gd name="connsiteX18" fmla="*/ 1715911 w 2359378"/>
                <a:gd name="connsiteY18" fmla="*/ 3860801 h 3860800"/>
                <a:gd name="connsiteX19" fmla="*/ 1715911 w 2359378"/>
                <a:gd name="connsiteY19" fmla="*/ 847231 h 3860800"/>
                <a:gd name="connsiteX20" fmla="*/ 1941125 w 2359378"/>
                <a:gd name="connsiteY20" fmla="*/ 1780258 h 3860800"/>
                <a:gd name="connsiteX21" fmla="*/ 2144889 w 2359378"/>
                <a:gd name="connsiteY21" fmla="*/ 1941125 h 3860800"/>
                <a:gd name="connsiteX22" fmla="*/ 2359378 w 2359378"/>
                <a:gd name="connsiteY22" fmla="*/ 1726636 h 3860800"/>
                <a:gd name="connsiteX23" fmla="*/ 2348654 w 2359378"/>
                <a:gd name="connsiteY23" fmla="*/ 1673014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9378" h="3860800">
                  <a:moveTo>
                    <a:pt x="2348654" y="1673014"/>
                  </a:moveTo>
                  <a:lnTo>
                    <a:pt x="2048369" y="396804"/>
                  </a:lnTo>
                  <a:cubicBezTo>
                    <a:pt x="2037645" y="353907"/>
                    <a:pt x="2016196" y="311009"/>
                    <a:pt x="1984023" y="278836"/>
                  </a:cubicBezTo>
                  <a:cubicBezTo>
                    <a:pt x="1855329" y="171591"/>
                    <a:pt x="1705187" y="96520"/>
                    <a:pt x="1533596" y="42898"/>
                  </a:cubicBezTo>
                  <a:cubicBezTo>
                    <a:pt x="1415627" y="21449"/>
                    <a:pt x="1297658" y="0"/>
                    <a:pt x="1179689" y="0"/>
                  </a:cubicBezTo>
                  <a:cubicBezTo>
                    <a:pt x="1061720" y="0"/>
                    <a:pt x="943751" y="21449"/>
                    <a:pt x="825782" y="53622"/>
                  </a:cubicBezTo>
                  <a:cubicBezTo>
                    <a:pt x="654191" y="96520"/>
                    <a:pt x="504049" y="182316"/>
                    <a:pt x="375356" y="289560"/>
                  </a:cubicBezTo>
                  <a:cubicBezTo>
                    <a:pt x="343182" y="321733"/>
                    <a:pt x="321733" y="364631"/>
                    <a:pt x="311009" y="407529"/>
                  </a:cubicBezTo>
                  <a:lnTo>
                    <a:pt x="10724" y="1683738"/>
                  </a:lnTo>
                  <a:cubicBezTo>
                    <a:pt x="10724" y="1694462"/>
                    <a:pt x="0" y="1715911"/>
                    <a:pt x="0" y="1737360"/>
                  </a:cubicBezTo>
                  <a:cubicBezTo>
                    <a:pt x="0" y="1855329"/>
                    <a:pt x="96520" y="1951849"/>
                    <a:pt x="214489" y="1951849"/>
                  </a:cubicBezTo>
                  <a:cubicBezTo>
                    <a:pt x="311009" y="1951849"/>
                    <a:pt x="396805" y="1876778"/>
                    <a:pt x="418253" y="1790983"/>
                  </a:cubicBezTo>
                  <a:lnTo>
                    <a:pt x="643467" y="857956"/>
                  </a:lnTo>
                  <a:lnTo>
                    <a:pt x="643467" y="3860801"/>
                  </a:lnTo>
                  <a:lnTo>
                    <a:pt x="1072445" y="3860801"/>
                  </a:lnTo>
                  <a:lnTo>
                    <a:pt x="1072445" y="1930400"/>
                  </a:lnTo>
                  <a:lnTo>
                    <a:pt x="1286934" y="1930400"/>
                  </a:lnTo>
                  <a:lnTo>
                    <a:pt x="1286934" y="3860801"/>
                  </a:lnTo>
                  <a:lnTo>
                    <a:pt x="1715911" y="3860801"/>
                  </a:lnTo>
                  <a:lnTo>
                    <a:pt x="1715911" y="847231"/>
                  </a:lnTo>
                  <a:lnTo>
                    <a:pt x="1941125" y="1780258"/>
                  </a:lnTo>
                  <a:cubicBezTo>
                    <a:pt x="1962574" y="1866054"/>
                    <a:pt x="2048369" y="1941125"/>
                    <a:pt x="2144889" y="1941125"/>
                  </a:cubicBezTo>
                  <a:cubicBezTo>
                    <a:pt x="2262858" y="1941125"/>
                    <a:pt x="2359378" y="1844605"/>
                    <a:pt x="2359378" y="1726636"/>
                  </a:cubicBezTo>
                  <a:cubicBezTo>
                    <a:pt x="2359378" y="1705187"/>
                    <a:pt x="2348654" y="1683738"/>
                    <a:pt x="2348654" y="1673014"/>
                  </a:cubicBezTo>
                  <a:close/>
                </a:path>
              </a:pathLst>
            </a:custGeom>
            <a:solidFill>
              <a:schemeClr val="accent1"/>
            </a:solidFill>
            <a:ln w="71437" cap="flat">
              <a:noFill/>
              <a:prstDash val="solid"/>
              <a:miter/>
            </a:ln>
          </p:spPr>
          <p:txBody>
            <a:bodyPr rtlCol="0" anchor="ctr"/>
            <a:lstStyle/>
            <a:p>
              <a:endParaRPr lang="zh-CN" altLang="en-US"/>
            </a:p>
          </p:txBody>
        </p:sp>
      </p:grpSp>
      <p:grpSp>
        <p:nvGrpSpPr>
          <p:cNvPr id="6" name="图形 4" descr="男士">
            <a:extLst>
              <a:ext uri="{FF2B5EF4-FFF2-40B4-BE49-F238E27FC236}">
                <a16:creationId xmlns:a16="http://schemas.microsoft.com/office/drawing/2014/main" id="{BB967F40-DB06-4119-8A01-16397E717426}"/>
              </a:ext>
            </a:extLst>
          </p:cNvPr>
          <p:cNvGrpSpPr/>
          <p:nvPr/>
        </p:nvGrpSpPr>
        <p:grpSpPr>
          <a:xfrm>
            <a:off x="12803811" y="2730500"/>
            <a:ext cx="2359378" cy="4826000"/>
            <a:chOff x="3239910" y="2730499"/>
            <a:chExt cx="2359378" cy="4826000"/>
          </a:xfrm>
          <a:solidFill>
            <a:srgbClr val="FF6B6B"/>
          </a:solidFill>
        </p:grpSpPr>
        <p:sp>
          <p:nvSpPr>
            <p:cNvPr id="10" name="任意多边形: 形状 9">
              <a:extLst>
                <a:ext uri="{FF2B5EF4-FFF2-40B4-BE49-F238E27FC236}">
                  <a16:creationId xmlns:a16="http://schemas.microsoft.com/office/drawing/2014/main" id="{F86EA932-E45D-435B-A06D-D8ADF7C5F941}"/>
                </a:ext>
              </a:extLst>
            </p:cNvPr>
            <p:cNvSpPr/>
            <p:nvPr/>
          </p:nvSpPr>
          <p:spPr>
            <a:xfrm>
              <a:off x="3990622" y="2730499"/>
              <a:ext cx="857955" cy="857955"/>
            </a:xfrm>
            <a:custGeom>
              <a:avLst/>
              <a:gdLst>
                <a:gd name="connsiteX0" fmla="*/ 857956 w 857955"/>
                <a:gd name="connsiteY0" fmla="*/ 428978 h 857955"/>
                <a:gd name="connsiteX1" fmla="*/ 428978 w 857955"/>
                <a:gd name="connsiteY1" fmla="*/ 857956 h 857955"/>
                <a:gd name="connsiteX2" fmla="*/ 0 w 857955"/>
                <a:gd name="connsiteY2" fmla="*/ 428978 h 857955"/>
                <a:gd name="connsiteX3" fmla="*/ 428978 w 857955"/>
                <a:gd name="connsiteY3" fmla="*/ 0 h 857955"/>
                <a:gd name="connsiteX4" fmla="*/ 857956 w 857955"/>
                <a:gd name="connsiteY4" fmla="*/ 428978 h 8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55" h="857955">
                  <a:moveTo>
                    <a:pt x="857956" y="428978"/>
                  </a:moveTo>
                  <a:cubicBezTo>
                    <a:pt x="857956" y="665896"/>
                    <a:pt x="665896" y="857956"/>
                    <a:pt x="428978" y="857956"/>
                  </a:cubicBezTo>
                  <a:cubicBezTo>
                    <a:pt x="192060" y="857956"/>
                    <a:pt x="0" y="665896"/>
                    <a:pt x="0" y="428978"/>
                  </a:cubicBezTo>
                  <a:cubicBezTo>
                    <a:pt x="0" y="192060"/>
                    <a:pt x="192060" y="0"/>
                    <a:pt x="428978" y="0"/>
                  </a:cubicBezTo>
                  <a:cubicBezTo>
                    <a:pt x="665896" y="0"/>
                    <a:pt x="857956" y="192060"/>
                    <a:pt x="857956" y="428978"/>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zh-CN" altLang="en-US"/>
            </a:p>
          </p:txBody>
        </p:sp>
        <p:sp>
          <p:nvSpPr>
            <p:cNvPr id="12" name="任意多边形: 形状 11">
              <a:extLst>
                <a:ext uri="{FF2B5EF4-FFF2-40B4-BE49-F238E27FC236}">
                  <a16:creationId xmlns:a16="http://schemas.microsoft.com/office/drawing/2014/main" id="{DED6C6B3-54FB-4B96-B9F9-EA7E1307E623}"/>
                </a:ext>
              </a:extLst>
            </p:cNvPr>
            <p:cNvSpPr/>
            <p:nvPr/>
          </p:nvSpPr>
          <p:spPr>
            <a:xfrm>
              <a:off x="3239910" y="3695699"/>
              <a:ext cx="2359378" cy="3860800"/>
            </a:xfrm>
            <a:custGeom>
              <a:avLst/>
              <a:gdLst>
                <a:gd name="connsiteX0" fmla="*/ 2348654 w 2359378"/>
                <a:gd name="connsiteY0" fmla="*/ 1673014 h 3860800"/>
                <a:gd name="connsiteX1" fmla="*/ 2048369 w 2359378"/>
                <a:gd name="connsiteY1" fmla="*/ 396804 h 3860800"/>
                <a:gd name="connsiteX2" fmla="*/ 1984023 w 2359378"/>
                <a:gd name="connsiteY2" fmla="*/ 278836 h 3860800"/>
                <a:gd name="connsiteX3" fmla="*/ 1533596 w 2359378"/>
                <a:gd name="connsiteY3" fmla="*/ 42898 h 3860800"/>
                <a:gd name="connsiteX4" fmla="*/ 1179689 w 2359378"/>
                <a:gd name="connsiteY4" fmla="*/ 0 h 3860800"/>
                <a:gd name="connsiteX5" fmla="*/ 825782 w 2359378"/>
                <a:gd name="connsiteY5" fmla="*/ 53622 h 3860800"/>
                <a:gd name="connsiteX6" fmla="*/ 375356 w 2359378"/>
                <a:gd name="connsiteY6" fmla="*/ 289560 h 3860800"/>
                <a:gd name="connsiteX7" fmla="*/ 311009 w 2359378"/>
                <a:gd name="connsiteY7" fmla="*/ 407529 h 3860800"/>
                <a:gd name="connsiteX8" fmla="*/ 10724 w 2359378"/>
                <a:gd name="connsiteY8" fmla="*/ 1683738 h 3860800"/>
                <a:gd name="connsiteX9" fmla="*/ 0 w 2359378"/>
                <a:gd name="connsiteY9" fmla="*/ 1737360 h 3860800"/>
                <a:gd name="connsiteX10" fmla="*/ 214489 w 2359378"/>
                <a:gd name="connsiteY10" fmla="*/ 1951849 h 3860800"/>
                <a:gd name="connsiteX11" fmla="*/ 418253 w 2359378"/>
                <a:gd name="connsiteY11" fmla="*/ 1790983 h 3860800"/>
                <a:gd name="connsiteX12" fmla="*/ 643467 w 2359378"/>
                <a:gd name="connsiteY12" fmla="*/ 857956 h 3860800"/>
                <a:gd name="connsiteX13" fmla="*/ 643467 w 2359378"/>
                <a:gd name="connsiteY13" fmla="*/ 3860801 h 3860800"/>
                <a:gd name="connsiteX14" fmla="*/ 1072445 w 2359378"/>
                <a:gd name="connsiteY14" fmla="*/ 3860801 h 3860800"/>
                <a:gd name="connsiteX15" fmla="*/ 1072445 w 2359378"/>
                <a:gd name="connsiteY15" fmla="*/ 1930400 h 3860800"/>
                <a:gd name="connsiteX16" fmla="*/ 1286934 w 2359378"/>
                <a:gd name="connsiteY16" fmla="*/ 1930400 h 3860800"/>
                <a:gd name="connsiteX17" fmla="*/ 1286934 w 2359378"/>
                <a:gd name="connsiteY17" fmla="*/ 3860801 h 3860800"/>
                <a:gd name="connsiteX18" fmla="*/ 1715911 w 2359378"/>
                <a:gd name="connsiteY18" fmla="*/ 3860801 h 3860800"/>
                <a:gd name="connsiteX19" fmla="*/ 1715911 w 2359378"/>
                <a:gd name="connsiteY19" fmla="*/ 847231 h 3860800"/>
                <a:gd name="connsiteX20" fmla="*/ 1941125 w 2359378"/>
                <a:gd name="connsiteY20" fmla="*/ 1780258 h 3860800"/>
                <a:gd name="connsiteX21" fmla="*/ 2144889 w 2359378"/>
                <a:gd name="connsiteY21" fmla="*/ 1941125 h 3860800"/>
                <a:gd name="connsiteX22" fmla="*/ 2359378 w 2359378"/>
                <a:gd name="connsiteY22" fmla="*/ 1726636 h 3860800"/>
                <a:gd name="connsiteX23" fmla="*/ 2348654 w 2359378"/>
                <a:gd name="connsiteY23" fmla="*/ 1673014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9378" h="3860800">
                  <a:moveTo>
                    <a:pt x="2348654" y="1673014"/>
                  </a:moveTo>
                  <a:lnTo>
                    <a:pt x="2048369" y="396804"/>
                  </a:lnTo>
                  <a:cubicBezTo>
                    <a:pt x="2037645" y="353907"/>
                    <a:pt x="2016196" y="311009"/>
                    <a:pt x="1984023" y="278836"/>
                  </a:cubicBezTo>
                  <a:cubicBezTo>
                    <a:pt x="1855329" y="171591"/>
                    <a:pt x="1705187" y="96520"/>
                    <a:pt x="1533596" y="42898"/>
                  </a:cubicBezTo>
                  <a:cubicBezTo>
                    <a:pt x="1415627" y="21449"/>
                    <a:pt x="1297658" y="0"/>
                    <a:pt x="1179689" y="0"/>
                  </a:cubicBezTo>
                  <a:cubicBezTo>
                    <a:pt x="1061720" y="0"/>
                    <a:pt x="943751" y="21449"/>
                    <a:pt x="825782" y="53622"/>
                  </a:cubicBezTo>
                  <a:cubicBezTo>
                    <a:pt x="654191" y="96520"/>
                    <a:pt x="504049" y="182316"/>
                    <a:pt x="375356" y="289560"/>
                  </a:cubicBezTo>
                  <a:cubicBezTo>
                    <a:pt x="343182" y="321733"/>
                    <a:pt x="321733" y="364631"/>
                    <a:pt x="311009" y="407529"/>
                  </a:cubicBezTo>
                  <a:lnTo>
                    <a:pt x="10724" y="1683738"/>
                  </a:lnTo>
                  <a:cubicBezTo>
                    <a:pt x="10724" y="1694462"/>
                    <a:pt x="0" y="1715911"/>
                    <a:pt x="0" y="1737360"/>
                  </a:cubicBezTo>
                  <a:cubicBezTo>
                    <a:pt x="0" y="1855329"/>
                    <a:pt x="96520" y="1951849"/>
                    <a:pt x="214489" y="1951849"/>
                  </a:cubicBezTo>
                  <a:cubicBezTo>
                    <a:pt x="311009" y="1951849"/>
                    <a:pt x="396805" y="1876778"/>
                    <a:pt x="418253" y="1790983"/>
                  </a:cubicBezTo>
                  <a:lnTo>
                    <a:pt x="643467" y="857956"/>
                  </a:lnTo>
                  <a:lnTo>
                    <a:pt x="643467" y="3860801"/>
                  </a:lnTo>
                  <a:lnTo>
                    <a:pt x="1072445" y="3860801"/>
                  </a:lnTo>
                  <a:lnTo>
                    <a:pt x="1072445" y="1930400"/>
                  </a:lnTo>
                  <a:lnTo>
                    <a:pt x="1286934" y="1930400"/>
                  </a:lnTo>
                  <a:lnTo>
                    <a:pt x="1286934" y="3860801"/>
                  </a:lnTo>
                  <a:lnTo>
                    <a:pt x="1715911" y="3860801"/>
                  </a:lnTo>
                  <a:lnTo>
                    <a:pt x="1715911" y="847231"/>
                  </a:lnTo>
                  <a:lnTo>
                    <a:pt x="1941125" y="1780258"/>
                  </a:lnTo>
                  <a:cubicBezTo>
                    <a:pt x="1962574" y="1866054"/>
                    <a:pt x="2048369" y="1941125"/>
                    <a:pt x="2144889" y="1941125"/>
                  </a:cubicBezTo>
                  <a:cubicBezTo>
                    <a:pt x="2262858" y="1941125"/>
                    <a:pt x="2359378" y="1844605"/>
                    <a:pt x="2359378" y="1726636"/>
                  </a:cubicBezTo>
                  <a:cubicBezTo>
                    <a:pt x="2359378" y="1705187"/>
                    <a:pt x="2348654" y="1683738"/>
                    <a:pt x="2348654" y="1673014"/>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zh-CN" altLang="en-US"/>
            </a:p>
          </p:txBody>
        </p:sp>
      </p:grpSp>
      <p:sp>
        <p:nvSpPr>
          <p:cNvPr id="13" name="文本框 12">
            <a:extLst>
              <a:ext uri="{FF2B5EF4-FFF2-40B4-BE49-F238E27FC236}">
                <a16:creationId xmlns:a16="http://schemas.microsoft.com/office/drawing/2014/main" id="{CE6D1215-A605-4923-932E-66A921A7AB11}"/>
              </a:ext>
            </a:extLst>
          </p:cNvPr>
          <p:cNvSpPr txBox="1"/>
          <p:nvPr/>
        </p:nvSpPr>
        <p:spPr>
          <a:xfrm>
            <a:off x="3692794" y="7663745"/>
            <a:ext cx="1223412" cy="507831"/>
          </a:xfrm>
          <a:prstGeom prst="rect">
            <a:avLst/>
          </a:prstGeom>
          <a:noFill/>
        </p:spPr>
        <p:txBody>
          <a:bodyPr wrap="none" rtlCol="0">
            <a:spAutoFit/>
          </a:bodyPr>
          <a:lstStyle/>
          <a:p>
            <a:pPr algn="ctr"/>
            <a:r>
              <a:rPr lang="zh-CN" altLang="en-US" dirty="0"/>
              <a:t>调用者</a:t>
            </a:r>
          </a:p>
        </p:txBody>
      </p:sp>
      <p:sp>
        <p:nvSpPr>
          <p:cNvPr id="14" name="文本框 13">
            <a:extLst>
              <a:ext uri="{FF2B5EF4-FFF2-40B4-BE49-F238E27FC236}">
                <a16:creationId xmlns:a16="http://schemas.microsoft.com/office/drawing/2014/main" id="{5068C933-1CCD-46E3-A14D-7DF056238230}"/>
              </a:ext>
            </a:extLst>
          </p:cNvPr>
          <p:cNvSpPr txBox="1"/>
          <p:nvPr/>
        </p:nvSpPr>
        <p:spPr>
          <a:xfrm>
            <a:off x="13362978" y="7663745"/>
            <a:ext cx="1241045" cy="507831"/>
          </a:xfrm>
          <a:prstGeom prst="rect">
            <a:avLst/>
          </a:prstGeom>
          <a:noFill/>
        </p:spPr>
        <p:txBody>
          <a:bodyPr wrap="none" rtlCol="0">
            <a:spAutoFit/>
          </a:bodyPr>
          <a:lstStyle/>
          <a:p>
            <a:pPr algn="ctr"/>
            <a:r>
              <a:rPr lang="zh-CN" altLang="en-US" dirty="0"/>
              <a:t>执行者</a:t>
            </a:r>
          </a:p>
        </p:txBody>
      </p:sp>
      <p:sp>
        <p:nvSpPr>
          <p:cNvPr id="15" name="文本框 14">
            <a:extLst>
              <a:ext uri="{FF2B5EF4-FFF2-40B4-BE49-F238E27FC236}">
                <a16:creationId xmlns:a16="http://schemas.microsoft.com/office/drawing/2014/main" id="{73A0831C-48A0-4794-8E7D-138683EA358B}"/>
              </a:ext>
            </a:extLst>
          </p:cNvPr>
          <p:cNvSpPr txBox="1"/>
          <p:nvPr/>
        </p:nvSpPr>
        <p:spPr>
          <a:xfrm>
            <a:off x="8705419" y="6983227"/>
            <a:ext cx="877163" cy="507831"/>
          </a:xfrm>
          <a:prstGeom prst="rect">
            <a:avLst/>
          </a:prstGeom>
          <a:noFill/>
        </p:spPr>
        <p:txBody>
          <a:bodyPr wrap="none" rtlCol="0">
            <a:spAutoFit/>
          </a:bodyPr>
          <a:lstStyle/>
          <a:p>
            <a:pPr algn="ctr"/>
            <a:r>
              <a:rPr lang="zh-CN" altLang="en-US" dirty="0"/>
              <a:t>调用</a:t>
            </a:r>
          </a:p>
        </p:txBody>
      </p:sp>
      <p:sp>
        <p:nvSpPr>
          <p:cNvPr id="16" name="文本框 15">
            <a:extLst>
              <a:ext uri="{FF2B5EF4-FFF2-40B4-BE49-F238E27FC236}">
                <a16:creationId xmlns:a16="http://schemas.microsoft.com/office/drawing/2014/main" id="{5F8C39F8-BF4C-4E02-82A9-495BC9B1EFEC}"/>
              </a:ext>
            </a:extLst>
          </p:cNvPr>
          <p:cNvSpPr txBox="1"/>
          <p:nvPr/>
        </p:nvSpPr>
        <p:spPr>
          <a:xfrm>
            <a:off x="8705419" y="4924055"/>
            <a:ext cx="877163" cy="507831"/>
          </a:xfrm>
          <a:prstGeom prst="rect">
            <a:avLst/>
          </a:prstGeom>
          <a:noFill/>
        </p:spPr>
        <p:txBody>
          <a:bodyPr wrap="none" rtlCol="0">
            <a:spAutoFit/>
          </a:bodyPr>
          <a:lstStyle/>
          <a:p>
            <a:pPr algn="ctr"/>
            <a:r>
              <a:rPr lang="zh-CN" altLang="en-US" dirty="0"/>
              <a:t>函数</a:t>
            </a:r>
          </a:p>
        </p:txBody>
      </p:sp>
      <p:sp>
        <p:nvSpPr>
          <p:cNvPr id="17" name="箭头: 右 16">
            <a:extLst>
              <a:ext uri="{FF2B5EF4-FFF2-40B4-BE49-F238E27FC236}">
                <a16:creationId xmlns:a16="http://schemas.microsoft.com/office/drawing/2014/main" id="{21117894-17DA-4EFA-A81C-DD1437570C70}"/>
              </a:ext>
            </a:extLst>
          </p:cNvPr>
          <p:cNvSpPr/>
          <p:nvPr/>
        </p:nvSpPr>
        <p:spPr>
          <a:xfrm>
            <a:off x="6572816" y="5626100"/>
            <a:ext cx="5251010" cy="1704314"/>
          </a:xfrm>
          <a:prstGeom prst="rightArrow">
            <a:avLst>
              <a:gd name="adj1" fmla="val 40517"/>
              <a:gd name="adj2" fmla="val 60673"/>
            </a:avLst>
          </a:prstGeom>
          <a:solidFill>
            <a:srgbClr val="FF6B6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找你帮我买桶漆</a:t>
            </a:r>
          </a:p>
        </p:txBody>
      </p:sp>
    </p:spTree>
    <p:extLst>
      <p:ext uri="{BB962C8B-B14F-4D97-AF65-F5344CB8AC3E}">
        <p14:creationId xmlns:p14="http://schemas.microsoft.com/office/powerpoint/2010/main" val="258810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图里有图片&#10;&#10;描述已自动生成">
            <a:extLst>
              <a:ext uri="{FF2B5EF4-FFF2-40B4-BE49-F238E27FC236}">
                <a16:creationId xmlns:a16="http://schemas.microsoft.com/office/drawing/2014/main" id="{EEC24E11-2427-4940-97DE-10C641C98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82" y="0"/>
            <a:ext cx="16506436" cy="10287000"/>
          </a:xfrm>
          <a:prstGeom prst="rect">
            <a:avLst/>
          </a:prstGeom>
        </p:spPr>
      </p:pic>
    </p:spTree>
    <p:extLst>
      <p:ext uri="{BB962C8B-B14F-4D97-AF65-F5344CB8AC3E}">
        <p14:creationId xmlns:p14="http://schemas.microsoft.com/office/powerpoint/2010/main" val="19225262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CF3CC-A339-46FF-939C-3CD29E58813A}"/>
              </a:ext>
            </a:extLst>
          </p:cNvPr>
          <p:cNvSpPr>
            <a:spLocks noGrp="1"/>
          </p:cNvSpPr>
          <p:nvPr>
            <p:ph type="title"/>
          </p:nvPr>
        </p:nvSpPr>
        <p:spPr/>
        <p:txBody>
          <a:bodyPr/>
          <a:lstStyle/>
          <a:p>
            <a:r>
              <a:rPr lang="en-US" altLang="zh-CN" dirty="0"/>
              <a:t>Promise</a:t>
            </a:r>
            <a:endParaRPr lang="zh-CN" altLang="en-US" dirty="0"/>
          </a:p>
        </p:txBody>
      </p:sp>
      <p:sp>
        <p:nvSpPr>
          <p:cNvPr id="3" name="文本占位符 2">
            <a:extLst>
              <a:ext uri="{FF2B5EF4-FFF2-40B4-BE49-F238E27FC236}">
                <a16:creationId xmlns:a16="http://schemas.microsoft.com/office/drawing/2014/main" id="{3F292AE7-3105-41CA-8E5D-0B746FA91E5B}"/>
              </a:ext>
            </a:extLst>
          </p:cNvPr>
          <p:cNvSpPr>
            <a:spLocks noGrp="1"/>
          </p:cNvSpPr>
          <p:nvPr>
            <p:ph type="body" idx="1"/>
          </p:nvPr>
        </p:nvSpPr>
        <p:spPr/>
        <p:txBody>
          <a:bodyPr/>
          <a:lstStyle/>
          <a:p>
            <a:r>
              <a:rPr lang="zh-CN" altLang="en-US" dirty="0"/>
              <a:t>一种更优的异步编程统一方案</a:t>
            </a:r>
          </a:p>
        </p:txBody>
      </p:sp>
    </p:spTree>
    <p:extLst>
      <p:ext uri="{BB962C8B-B14F-4D97-AF65-F5344CB8AC3E}">
        <p14:creationId xmlns:p14="http://schemas.microsoft.com/office/powerpoint/2010/main" val="30369848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截图&#10;&#10;描述已自动生成">
            <a:extLst>
              <a:ext uri="{FF2B5EF4-FFF2-40B4-BE49-F238E27FC236}">
                <a16:creationId xmlns:a16="http://schemas.microsoft.com/office/drawing/2014/main" id="{CF685930-575C-4B21-823C-C9B04FDA6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644" y="0"/>
            <a:ext cx="12902712" cy="10287000"/>
          </a:xfrm>
          <a:prstGeom prst="rect">
            <a:avLst/>
          </a:prstGeom>
        </p:spPr>
      </p:pic>
    </p:spTree>
    <p:extLst>
      <p:ext uri="{BB962C8B-B14F-4D97-AF65-F5344CB8AC3E}">
        <p14:creationId xmlns:p14="http://schemas.microsoft.com/office/powerpoint/2010/main" val="41291748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DB1BB2-1BB6-4545-809F-E99D9AAF62A9}"/>
              </a:ext>
            </a:extLst>
          </p:cNvPr>
          <p:cNvSpPr txBox="1"/>
          <p:nvPr/>
        </p:nvSpPr>
        <p:spPr>
          <a:xfrm>
            <a:off x="8669866" y="3643089"/>
            <a:ext cx="7433445" cy="3000821"/>
          </a:xfrm>
          <a:prstGeom prst="rect">
            <a:avLst/>
          </a:prstGeom>
          <a:noFill/>
        </p:spPr>
        <p:txBody>
          <a:bodyPr wrap="none" rtlCol="0">
            <a:spAutoFit/>
          </a:bodyPr>
          <a:lstStyle/>
          <a:p>
            <a:r>
              <a:rPr lang="en-US" altLang="zh-CN" dirty="0">
                <a:solidFill>
                  <a:srgbClr val="E5C07B"/>
                </a:solidFill>
                <a:latin typeface=" Fira Code"/>
              </a:rPr>
              <a:t>console</a:t>
            </a:r>
            <a:r>
              <a:rPr lang="en-US" altLang="zh-CN" dirty="0">
                <a:solidFill>
                  <a:srgbClr val="ABB2BF"/>
                </a:solidFill>
                <a:latin typeface=" Fira Code"/>
              </a:rPr>
              <a:t>.</a:t>
            </a:r>
            <a:r>
              <a:rPr lang="en-US" altLang="zh-CN" dirty="0">
                <a:solidFill>
                  <a:srgbClr val="61AFEF"/>
                </a:solidFill>
                <a:latin typeface=" Fira Code"/>
              </a:rPr>
              <a:t>log</a:t>
            </a:r>
            <a:r>
              <a:rPr lang="en-US" altLang="zh-CN" dirty="0">
                <a:solidFill>
                  <a:srgbClr val="ABB2BF"/>
                </a:solidFill>
                <a:latin typeface=" Fira Code"/>
              </a:rPr>
              <a:t>(</a:t>
            </a:r>
            <a:r>
              <a:rPr lang="en-US" altLang="zh-CN" dirty="0">
                <a:solidFill>
                  <a:srgbClr val="98C379"/>
                </a:solidFill>
                <a:latin typeface=" Fira Code"/>
              </a:rPr>
              <a:t>'foo'</a:t>
            </a:r>
            <a:r>
              <a:rPr lang="en-US" altLang="zh-CN" dirty="0">
                <a:solidFill>
                  <a:srgbClr val="ABB2BF"/>
                </a:solidFill>
                <a:latin typeface=" Fira Code"/>
              </a:rPr>
              <a:t>)</a:t>
            </a:r>
          </a:p>
          <a:p>
            <a:br>
              <a:rPr lang="en-US" altLang="zh-CN" dirty="0">
                <a:solidFill>
                  <a:srgbClr val="ABB2BF"/>
                </a:solidFill>
                <a:latin typeface=" Fira Code"/>
              </a:rPr>
            </a:br>
            <a:r>
              <a:rPr lang="en-US" altLang="zh-CN" dirty="0">
                <a:solidFill>
                  <a:srgbClr val="C678DD"/>
                </a:solidFill>
                <a:latin typeface=" Fira Code"/>
              </a:rPr>
              <a:t>for</a:t>
            </a:r>
            <a:r>
              <a:rPr lang="en-US" altLang="zh-CN" dirty="0">
                <a:solidFill>
                  <a:srgbClr val="ABB2BF"/>
                </a:solidFill>
                <a:latin typeface=" Fira Code"/>
              </a:rPr>
              <a:t> (</a:t>
            </a:r>
            <a:r>
              <a:rPr lang="en-US" altLang="zh-CN" dirty="0">
                <a:solidFill>
                  <a:srgbClr val="C678DD"/>
                </a:solidFill>
                <a:latin typeface=" Fira Code"/>
              </a:rPr>
              <a:t>let</a:t>
            </a:r>
            <a:r>
              <a:rPr lang="en-US" altLang="zh-CN" dirty="0">
                <a:solidFill>
                  <a:srgbClr val="ABB2BF"/>
                </a:solidFill>
                <a:latin typeface=" Fira Code"/>
              </a:rPr>
              <a:t> </a:t>
            </a:r>
            <a:r>
              <a:rPr lang="en-US" altLang="zh-CN" dirty="0" err="1">
                <a:solidFill>
                  <a:srgbClr val="E06C75"/>
                </a:solidFill>
                <a:latin typeface=" Fira Code"/>
              </a:rPr>
              <a:t>i</a:t>
            </a:r>
            <a:r>
              <a:rPr lang="en-US" altLang="zh-CN" dirty="0">
                <a:solidFill>
                  <a:srgbClr val="ABB2BF"/>
                </a:solidFill>
                <a:latin typeface=" Fira Code"/>
              </a:rPr>
              <a:t> </a:t>
            </a:r>
            <a:r>
              <a:rPr lang="en-US" altLang="zh-CN" dirty="0">
                <a:solidFill>
                  <a:srgbClr val="56B6C2"/>
                </a:solidFill>
                <a:latin typeface=" Fira Code"/>
              </a:rPr>
              <a:t>=</a:t>
            </a:r>
            <a:r>
              <a:rPr lang="en-US" altLang="zh-CN" dirty="0">
                <a:solidFill>
                  <a:srgbClr val="ABB2BF"/>
                </a:solidFill>
                <a:latin typeface=" Fira Code"/>
              </a:rPr>
              <a:t> </a:t>
            </a:r>
            <a:r>
              <a:rPr lang="en-US" altLang="zh-CN" dirty="0">
                <a:solidFill>
                  <a:srgbClr val="D19A66"/>
                </a:solidFill>
                <a:latin typeface=" Fira Code"/>
              </a:rPr>
              <a:t>0</a:t>
            </a:r>
            <a:r>
              <a:rPr lang="en-US" altLang="zh-CN" dirty="0">
                <a:solidFill>
                  <a:srgbClr val="ABB2BF"/>
                </a:solidFill>
                <a:latin typeface=" Fira Code"/>
              </a:rPr>
              <a:t>; </a:t>
            </a:r>
            <a:r>
              <a:rPr lang="en-US" altLang="zh-CN" dirty="0" err="1">
                <a:solidFill>
                  <a:srgbClr val="E06C75"/>
                </a:solidFill>
                <a:latin typeface=" Fira Code"/>
              </a:rPr>
              <a:t>i</a:t>
            </a:r>
            <a:r>
              <a:rPr lang="en-US" altLang="zh-CN" dirty="0">
                <a:solidFill>
                  <a:srgbClr val="ABB2BF"/>
                </a:solidFill>
                <a:latin typeface=" Fira Code"/>
              </a:rPr>
              <a:t> </a:t>
            </a:r>
            <a:r>
              <a:rPr lang="en-US" altLang="zh-CN" dirty="0">
                <a:solidFill>
                  <a:srgbClr val="56B6C2"/>
                </a:solidFill>
                <a:latin typeface=" Fira Code"/>
              </a:rPr>
              <a:t>&lt;</a:t>
            </a:r>
            <a:r>
              <a:rPr lang="en-US" altLang="zh-CN" dirty="0">
                <a:solidFill>
                  <a:srgbClr val="ABB2BF"/>
                </a:solidFill>
                <a:latin typeface=" Fira Code"/>
              </a:rPr>
              <a:t> </a:t>
            </a:r>
            <a:r>
              <a:rPr lang="en-US" altLang="zh-CN" dirty="0">
                <a:solidFill>
                  <a:srgbClr val="D19A66"/>
                </a:solidFill>
                <a:latin typeface=" Fira Code"/>
              </a:rPr>
              <a:t>100000</a:t>
            </a:r>
            <a:r>
              <a:rPr lang="en-US" altLang="zh-CN" dirty="0">
                <a:solidFill>
                  <a:srgbClr val="ABB2BF"/>
                </a:solidFill>
                <a:latin typeface=" Fira Code"/>
              </a:rPr>
              <a:t>; </a:t>
            </a:r>
            <a:r>
              <a:rPr lang="en-US" altLang="zh-CN" dirty="0" err="1">
                <a:solidFill>
                  <a:srgbClr val="E06C75"/>
                </a:solidFill>
                <a:latin typeface=" Fira Code"/>
              </a:rPr>
              <a:t>i</a:t>
            </a:r>
            <a:r>
              <a:rPr lang="en-US" altLang="zh-CN" dirty="0">
                <a:solidFill>
                  <a:srgbClr val="56B6C2"/>
                </a:solidFill>
                <a:latin typeface=" Fira Code"/>
              </a:rPr>
              <a:t>++</a:t>
            </a:r>
            <a:r>
              <a:rPr lang="en-US" altLang="zh-CN" dirty="0">
                <a:solidFill>
                  <a:srgbClr val="ABB2BF"/>
                </a:solidFill>
                <a:latin typeface=" Fira Code"/>
              </a:rPr>
              <a:t>) {</a:t>
            </a:r>
          </a:p>
          <a:p>
            <a:r>
              <a:rPr lang="en-US" altLang="zh-CN" dirty="0">
                <a:solidFill>
                  <a:srgbClr val="ABB2BF"/>
                </a:solidFill>
                <a:latin typeface=" Fira Code"/>
              </a:rPr>
              <a:t>  </a:t>
            </a:r>
            <a:r>
              <a:rPr lang="en-US" altLang="zh-CN" dirty="0">
                <a:solidFill>
                  <a:srgbClr val="E5C07B"/>
                </a:solidFill>
                <a:latin typeface=" Fira Code"/>
              </a:rPr>
              <a:t>console</a:t>
            </a:r>
            <a:r>
              <a:rPr lang="en-US" altLang="zh-CN" dirty="0">
                <a:solidFill>
                  <a:srgbClr val="ABB2BF"/>
                </a:solidFill>
                <a:latin typeface=" Fira Code"/>
              </a:rPr>
              <a:t>.</a:t>
            </a:r>
            <a:r>
              <a:rPr lang="en-US" altLang="zh-CN" dirty="0">
                <a:solidFill>
                  <a:srgbClr val="61AFEF"/>
                </a:solidFill>
                <a:latin typeface=" Fira Code"/>
              </a:rPr>
              <a:t>log</a:t>
            </a:r>
            <a:r>
              <a:rPr lang="en-US" altLang="zh-CN" dirty="0">
                <a:solidFill>
                  <a:srgbClr val="ABB2BF"/>
                </a:solidFill>
                <a:latin typeface=" Fira Code"/>
              </a:rPr>
              <a:t>(</a:t>
            </a:r>
            <a:r>
              <a:rPr lang="en-US" altLang="zh-CN" dirty="0">
                <a:solidFill>
                  <a:srgbClr val="98C379"/>
                </a:solidFill>
                <a:latin typeface=" Fira Code"/>
              </a:rPr>
              <a:t>'</a:t>
            </a:r>
            <a:r>
              <a:rPr lang="zh-CN" altLang="en-US" dirty="0">
                <a:solidFill>
                  <a:srgbClr val="98C379"/>
                </a:solidFill>
                <a:latin typeface=" Fira Code"/>
              </a:rPr>
              <a:t>耗时操作</a:t>
            </a:r>
            <a:r>
              <a:rPr lang="en-US" altLang="zh-CN" dirty="0">
                <a:solidFill>
                  <a:srgbClr val="98C379"/>
                </a:solidFill>
                <a:latin typeface=" Fira Code"/>
              </a:rPr>
              <a:t>'</a:t>
            </a:r>
            <a:r>
              <a:rPr lang="en-US" altLang="zh-CN" dirty="0">
                <a:solidFill>
                  <a:srgbClr val="ABB2BF"/>
                </a:solidFill>
                <a:latin typeface=" Fira Code"/>
              </a:rPr>
              <a:t>)</a:t>
            </a:r>
          </a:p>
          <a:p>
            <a:r>
              <a:rPr lang="en-US" altLang="zh-CN" dirty="0">
                <a:solidFill>
                  <a:srgbClr val="ABB2BF"/>
                </a:solidFill>
                <a:latin typeface=" Fira Code"/>
              </a:rPr>
              <a:t>}</a:t>
            </a:r>
          </a:p>
          <a:p>
            <a:br>
              <a:rPr lang="en-US" altLang="zh-CN" dirty="0">
                <a:solidFill>
                  <a:srgbClr val="ABB2BF"/>
                </a:solidFill>
                <a:latin typeface=" Fira Code"/>
              </a:rPr>
            </a:br>
            <a:r>
              <a:rPr lang="en-US" altLang="zh-CN" dirty="0">
                <a:solidFill>
                  <a:srgbClr val="E5C07B"/>
                </a:solidFill>
                <a:latin typeface=" Fira Code"/>
              </a:rPr>
              <a:t>console</a:t>
            </a:r>
            <a:r>
              <a:rPr lang="en-US" altLang="zh-CN" dirty="0">
                <a:solidFill>
                  <a:srgbClr val="ABB2BF"/>
                </a:solidFill>
                <a:latin typeface=" Fira Code"/>
              </a:rPr>
              <a:t>.</a:t>
            </a:r>
            <a:r>
              <a:rPr lang="en-US" altLang="zh-CN" dirty="0">
                <a:solidFill>
                  <a:srgbClr val="61AFEF"/>
                </a:solidFill>
                <a:latin typeface=" Fira Code"/>
              </a:rPr>
              <a:t>log</a:t>
            </a:r>
            <a:r>
              <a:rPr lang="en-US" altLang="zh-CN" dirty="0">
                <a:solidFill>
                  <a:srgbClr val="ABB2BF"/>
                </a:solidFill>
                <a:latin typeface=" Fira Code"/>
              </a:rPr>
              <a:t>(</a:t>
            </a:r>
            <a:r>
              <a:rPr lang="en-US" altLang="zh-CN" dirty="0">
                <a:solidFill>
                  <a:srgbClr val="98C379"/>
                </a:solidFill>
                <a:latin typeface=" Fira Code"/>
              </a:rPr>
              <a:t>'</a:t>
            </a:r>
            <a:r>
              <a:rPr lang="zh-CN" altLang="en-US" dirty="0">
                <a:solidFill>
                  <a:srgbClr val="98C379"/>
                </a:solidFill>
                <a:latin typeface=" Fira Code"/>
              </a:rPr>
              <a:t>等待耗时操作结束</a:t>
            </a:r>
            <a:r>
              <a:rPr lang="en-US" altLang="zh-CN" dirty="0">
                <a:solidFill>
                  <a:srgbClr val="98C379"/>
                </a:solidFill>
                <a:latin typeface=" Fira Code"/>
              </a:rPr>
              <a:t>'</a:t>
            </a:r>
            <a:r>
              <a:rPr lang="en-US" altLang="zh-CN" dirty="0">
                <a:solidFill>
                  <a:srgbClr val="ABB2BF"/>
                </a:solidFill>
                <a:latin typeface=" Fira Code"/>
              </a:rPr>
              <a:t>)</a:t>
            </a:r>
          </a:p>
        </p:txBody>
      </p:sp>
      <p:cxnSp>
        <p:nvCxnSpPr>
          <p:cNvPr id="6" name="直接箭头连接符 5">
            <a:extLst>
              <a:ext uri="{FF2B5EF4-FFF2-40B4-BE49-F238E27FC236}">
                <a16:creationId xmlns:a16="http://schemas.microsoft.com/office/drawing/2014/main" id="{F28A9F3F-7FCE-4A18-9E05-CFCFFD51CE08}"/>
              </a:ext>
            </a:extLst>
          </p:cNvPr>
          <p:cNvCxnSpPr>
            <a:cxnSpLocks/>
          </p:cNvCxnSpPr>
          <p:nvPr/>
        </p:nvCxnSpPr>
        <p:spPr>
          <a:xfrm>
            <a:off x="6510721" y="6362703"/>
            <a:ext cx="180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C26C108-3C8F-4A14-8DE8-FC3AA3A559AA}"/>
              </a:ext>
            </a:extLst>
          </p:cNvPr>
          <p:cNvSpPr/>
          <p:nvPr/>
        </p:nvSpPr>
        <p:spPr>
          <a:xfrm>
            <a:off x="8508856" y="5977470"/>
            <a:ext cx="7738532" cy="787400"/>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3E3BE989-61B6-4D4D-BD17-7BA261B75937}"/>
              </a:ext>
            </a:extLst>
          </p:cNvPr>
          <p:cNvGrpSpPr/>
          <p:nvPr/>
        </p:nvGrpSpPr>
        <p:grpSpPr>
          <a:xfrm>
            <a:off x="2184689" y="3077778"/>
            <a:ext cx="4131444" cy="4131444"/>
            <a:chOff x="6570133" y="2569633"/>
            <a:chExt cx="5147734" cy="5147734"/>
          </a:xfrm>
        </p:grpSpPr>
        <p:pic>
          <p:nvPicPr>
            <p:cNvPr id="18" name="图形 17" descr="男士">
              <a:extLst>
                <a:ext uri="{FF2B5EF4-FFF2-40B4-BE49-F238E27FC236}">
                  <a16:creationId xmlns:a16="http://schemas.microsoft.com/office/drawing/2014/main" id="{73E45F24-FF01-465F-AE34-9A3F8AAD1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0133" y="2569633"/>
              <a:ext cx="5147734" cy="5147734"/>
            </a:xfrm>
            <a:prstGeom prst="rect">
              <a:avLst/>
            </a:prstGeom>
          </p:spPr>
        </p:pic>
        <p:sp>
          <p:nvSpPr>
            <p:cNvPr id="19" name="文本框 18">
              <a:extLst>
                <a:ext uri="{FF2B5EF4-FFF2-40B4-BE49-F238E27FC236}">
                  <a16:creationId xmlns:a16="http://schemas.microsoft.com/office/drawing/2014/main" id="{3ABD1162-53EA-45EA-9F8E-2880B8FFBC48}"/>
                </a:ext>
              </a:extLst>
            </p:cNvPr>
            <p:cNvSpPr txBox="1"/>
            <p:nvPr/>
          </p:nvSpPr>
          <p:spPr>
            <a:xfrm>
              <a:off x="8709382" y="4644967"/>
              <a:ext cx="869236" cy="498533"/>
            </a:xfrm>
            <a:prstGeom prst="rect">
              <a:avLst/>
            </a:prstGeom>
            <a:noFill/>
          </p:spPr>
          <p:txBody>
            <a:bodyPr wrap="none" rtlCol="0">
              <a:spAutoFit/>
            </a:bodyPr>
            <a:lstStyle/>
            <a:p>
              <a:pPr algn="ctr"/>
              <a:r>
                <a:rPr lang="zh-CN" altLang="en-US" sz="2000" dirty="0"/>
                <a:t>线程</a:t>
              </a:r>
            </a:p>
          </p:txBody>
        </p:sp>
      </p:grpSp>
    </p:spTree>
    <p:extLst>
      <p:ext uri="{BB962C8B-B14F-4D97-AF65-F5344CB8AC3E}">
        <p14:creationId xmlns:p14="http://schemas.microsoft.com/office/powerpoint/2010/main" val="36569278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628C1D-BCDF-41F5-874A-F4943C220784}"/>
              </a:ext>
            </a:extLst>
          </p:cNvPr>
          <p:cNvSpPr/>
          <p:nvPr/>
        </p:nvSpPr>
        <p:spPr>
          <a:xfrm>
            <a:off x="7591425" y="4368292"/>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4"/>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4000" b="1" dirty="0"/>
              <a:t>Promise</a:t>
            </a:r>
            <a:endParaRPr lang="zh-CN" altLang="en-US" sz="4000" b="1" dirty="0"/>
          </a:p>
        </p:txBody>
      </p:sp>
    </p:spTree>
    <p:extLst>
      <p:ext uri="{BB962C8B-B14F-4D97-AF65-F5344CB8AC3E}">
        <p14:creationId xmlns:p14="http://schemas.microsoft.com/office/powerpoint/2010/main" val="21178246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11D221B1-CA83-48F0-A655-7E160BAFE933}"/>
              </a:ext>
            </a:extLst>
          </p:cNvPr>
          <p:cNvCxnSpPr>
            <a:cxnSpLocks/>
            <a:stCxn id="4" idx="3"/>
          </p:cNvCxnSpPr>
          <p:nvPr/>
        </p:nvCxnSpPr>
        <p:spPr>
          <a:xfrm>
            <a:off x="6086854" y="5142693"/>
            <a:ext cx="4320000" cy="0"/>
          </a:xfrm>
          <a:prstGeom prst="line">
            <a:avLst/>
          </a:prstGeom>
          <a:ln w="101600" cap="rnd">
            <a:solidFill>
              <a:schemeClr val="bg2">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C628C1D-BCDF-41F5-874A-F4943C220784}"/>
              </a:ext>
            </a:extLst>
          </p:cNvPr>
          <p:cNvSpPr/>
          <p:nvPr/>
        </p:nvSpPr>
        <p:spPr>
          <a:xfrm>
            <a:off x="2981704" y="4368292"/>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4"/>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4000" b="1" dirty="0"/>
              <a:t>Promise</a:t>
            </a:r>
            <a:endParaRPr lang="zh-CN" altLang="en-US" sz="4000" b="1" dirty="0"/>
          </a:p>
        </p:txBody>
      </p:sp>
      <p:sp>
        <p:nvSpPr>
          <p:cNvPr id="25" name="文本框 24">
            <a:extLst>
              <a:ext uri="{FF2B5EF4-FFF2-40B4-BE49-F238E27FC236}">
                <a16:creationId xmlns:a16="http://schemas.microsoft.com/office/drawing/2014/main" id="{0546E3E6-53E3-4E1B-B1C1-956852E2F79E}"/>
              </a:ext>
            </a:extLst>
          </p:cNvPr>
          <p:cNvSpPr txBox="1"/>
          <p:nvPr/>
        </p:nvSpPr>
        <p:spPr>
          <a:xfrm>
            <a:off x="7224779" y="4368292"/>
            <a:ext cx="2044149" cy="646331"/>
          </a:xfrm>
          <a:prstGeom prst="rect">
            <a:avLst/>
          </a:prstGeom>
          <a:noFill/>
        </p:spPr>
        <p:txBody>
          <a:bodyPr wrap="none" rtlCol="0">
            <a:spAutoFit/>
          </a:bodyPr>
          <a:lstStyle/>
          <a:p>
            <a:r>
              <a:rPr lang="en-US" altLang="zh-CN" sz="3600" b="1" dirty="0"/>
              <a:t>Pending</a:t>
            </a:r>
            <a:endParaRPr lang="zh-CN" altLang="en-US" sz="3600" b="1" dirty="0"/>
          </a:p>
        </p:txBody>
      </p:sp>
    </p:spTree>
    <p:extLst>
      <p:ext uri="{BB962C8B-B14F-4D97-AF65-F5344CB8AC3E}">
        <p14:creationId xmlns:p14="http://schemas.microsoft.com/office/powerpoint/2010/main" val="29526719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11D221B1-CA83-48F0-A655-7E160BAFE933}"/>
              </a:ext>
            </a:extLst>
          </p:cNvPr>
          <p:cNvCxnSpPr>
            <a:cxnSpLocks/>
            <a:stCxn id="4" idx="3"/>
          </p:cNvCxnSpPr>
          <p:nvPr/>
        </p:nvCxnSpPr>
        <p:spPr>
          <a:xfrm>
            <a:off x="6086854" y="5142693"/>
            <a:ext cx="4320000" cy="0"/>
          </a:xfrm>
          <a:prstGeom prst="line">
            <a:avLst/>
          </a:prstGeom>
          <a:ln w="101600" cap="rnd">
            <a:solidFill>
              <a:schemeClr val="bg2">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C628C1D-BCDF-41F5-874A-F4943C220784}"/>
              </a:ext>
            </a:extLst>
          </p:cNvPr>
          <p:cNvSpPr/>
          <p:nvPr/>
        </p:nvSpPr>
        <p:spPr>
          <a:xfrm>
            <a:off x="2981704" y="4368292"/>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4"/>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4000" b="1" dirty="0"/>
              <a:t>Promise</a:t>
            </a:r>
            <a:endParaRPr lang="zh-CN" altLang="en-US" sz="4000" b="1" dirty="0"/>
          </a:p>
        </p:txBody>
      </p:sp>
      <p:cxnSp>
        <p:nvCxnSpPr>
          <p:cNvPr id="3" name="连接符: 肘形 2">
            <a:extLst>
              <a:ext uri="{FF2B5EF4-FFF2-40B4-BE49-F238E27FC236}">
                <a16:creationId xmlns:a16="http://schemas.microsoft.com/office/drawing/2014/main" id="{4B6DDDCA-931B-4745-B0BB-F8B439B8FD67}"/>
              </a:ext>
            </a:extLst>
          </p:cNvPr>
          <p:cNvCxnSpPr>
            <a:cxnSpLocks/>
            <a:endCxn id="5" idx="1"/>
          </p:cNvCxnSpPr>
          <p:nvPr/>
        </p:nvCxnSpPr>
        <p:spPr>
          <a:xfrm rot="5400000" flipH="1" flipV="1">
            <a:off x="10241872" y="3184225"/>
            <a:ext cx="2124255" cy="1794294"/>
          </a:xfrm>
          <a:prstGeom prst="bentConnector2">
            <a:avLst/>
          </a:prstGeom>
          <a:ln w="101600" cap="rnd">
            <a:solidFill>
              <a:schemeClr val="accent3"/>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565A43B-D8B8-41B6-BE3F-42A062FDEB53}"/>
              </a:ext>
            </a:extLst>
          </p:cNvPr>
          <p:cNvSpPr/>
          <p:nvPr/>
        </p:nvSpPr>
        <p:spPr>
          <a:xfrm>
            <a:off x="12201146" y="2244843"/>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3"/>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4000" b="1" dirty="0"/>
              <a:t>Fulfilled</a:t>
            </a:r>
            <a:endParaRPr lang="zh-CN" altLang="en-US" sz="4000" b="1" dirty="0"/>
          </a:p>
        </p:txBody>
      </p:sp>
      <p:sp>
        <p:nvSpPr>
          <p:cNvPr id="25" name="文本框 24">
            <a:extLst>
              <a:ext uri="{FF2B5EF4-FFF2-40B4-BE49-F238E27FC236}">
                <a16:creationId xmlns:a16="http://schemas.microsoft.com/office/drawing/2014/main" id="{0546E3E6-53E3-4E1B-B1C1-956852E2F79E}"/>
              </a:ext>
            </a:extLst>
          </p:cNvPr>
          <p:cNvSpPr txBox="1"/>
          <p:nvPr/>
        </p:nvSpPr>
        <p:spPr>
          <a:xfrm>
            <a:off x="7224779" y="4368292"/>
            <a:ext cx="2044149" cy="646331"/>
          </a:xfrm>
          <a:prstGeom prst="rect">
            <a:avLst/>
          </a:prstGeom>
          <a:noFill/>
        </p:spPr>
        <p:txBody>
          <a:bodyPr wrap="none" rtlCol="0">
            <a:spAutoFit/>
          </a:bodyPr>
          <a:lstStyle/>
          <a:p>
            <a:r>
              <a:rPr lang="en-US" altLang="zh-CN" sz="3600" b="1" dirty="0"/>
              <a:t>Pending</a:t>
            </a:r>
            <a:endParaRPr lang="zh-CN" altLang="en-US" sz="3600" b="1" dirty="0"/>
          </a:p>
        </p:txBody>
      </p:sp>
    </p:spTree>
    <p:extLst>
      <p:ext uri="{BB962C8B-B14F-4D97-AF65-F5344CB8AC3E}">
        <p14:creationId xmlns:p14="http://schemas.microsoft.com/office/powerpoint/2010/main" val="33052811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11D221B1-CA83-48F0-A655-7E160BAFE933}"/>
              </a:ext>
            </a:extLst>
          </p:cNvPr>
          <p:cNvCxnSpPr>
            <a:cxnSpLocks/>
            <a:stCxn id="4" idx="3"/>
          </p:cNvCxnSpPr>
          <p:nvPr/>
        </p:nvCxnSpPr>
        <p:spPr>
          <a:xfrm>
            <a:off x="6086854" y="5142693"/>
            <a:ext cx="4320000" cy="0"/>
          </a:xfrm>
          <a:prstGeom prst="line">
            <a:avLst/>
          </a:prstGeom>
          <a:ln w="101600" cap="rnd">
            <a:solidFill>
              <a:schemeClr val="bg2">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C628C1D-BCDF-41F5-874A-F4943C220784}"/>
              </a:ext>
            </a:extLst>
          </p:cNvPr>
          <p:cNvSpPr/>
          <p:nvPr/>
        </p:nvSpPr>
        <p:spPr>
          <a:xfrm>
            <a:off x="2981704" y="4368292"/>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4"/>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4000" b="1" dirty="0"/>
              <a:t>Promise</a:t>
            </a:r>
            <a:endParaRPr lang="zh-CN" altLang="en-US" sz="4000" b="1" dirty="0"/>
          </a:p>
        </p:txBody>
      </p:sp>
      <p:cxnSp>
        <p:nvCxnSpPr>
          <p:cNvPr id="3" name="连接符: 肘形 2">
            <a:extLst>
              <a:ext uri="{FF2B5EF4-FFF2-40B4-BE49-F238E27FC236}">
                <a16:creationId xmlns:a16="http://schemas.microsoft.com/office/drawing/2014/main" id="{4B6DDDCA-931B-4745-B0BB-F8B439B8FD67}"/>
              </a:ext>
            </a:extLst>
          </p:cNvPr>
          <p:cNvCxnSpPr>
            <a:cxnSpLocks/>
            <a:endCxn id="5" idx="1"/>
          </p:cNvCxnSpPr>
          <p:nvPr/>
        </p:nvCxnSpPr>
        <p:spPr>
          <a:xfrm rot="5400000" flipH="1" flipV="1">
            <a:off x="10241872" y="3184225"/>
            <a:ext cx="2124255" cy="1794294"/>
          </a:xfrm>
          <a:prstGeom prst="bentConnector2">
            <a:avLst/>
          </a:prstGeom>
          <a:ln w="101600" cap="rnd">
            <a:solidFill>
              <a:schemeClr val="accent3"/>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565A43B-D8B8-41B6-BE3F-42A062FDEB53}"/>
              </a:ext>
            </a:extLst>
          </p:cNvPr>
          <p:cNvSpPr/>
          <p:nvPr/>
        </p:nvSpPr>
        <p:spPr>
          <a:xfrm>
            <a:off x="12201146" y="2244843"/>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3"/>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4000" b="1" dirty="0"/>
              <a:t>Fulfilled</a:t>
            </a:r>
            <a:endParaRPr lang="zh-CN" altLang="en-US" sz="4000" b="1" dirty="0"/>
          </a:p>
        </p:txBody>
      </p:sp>
      <p:sp>
        <p:nvSpPr>
          <p:cNvPr id="14" name="矩形 13">
            <a:extLst>
              <a:ext uri="{FF2B5EF4-FFF2-40B4-BE49-F238E27FC236}">
                <a16:creationId xmlns:a16="http://schemas.microsoft.com/office/drawing/2014/main" id="{24794F54-5A15-4422-8E3C-4E7AE0D132A2}"/>
              </a:ext>
            </a:extLst>
          </p:cNvPr>
          <p:cNvSpPr/>
          <p:nvPr/>
        </p:nvSpPr>
        <p:spPr>
          <a:xfrm>
            <a:off x="12201146" y="6493355"/>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4000" b="1" dirty="0">
                <a:solidFill>
                  <a:schemeClr val="accent1"/>
                </a:solidFill>
              </a:rPr>
              <a:t>Rejected</a:t>
            </a:r>
            <a:endParaRPr lang="zh-CN" altLang="en-US" sz="4000" b="1" dirty="0">
              <a:solidFill>
                <a:schemeClr val="accent1"/>
              </a:solidFill>
            </a:endParaRPr>
          </a:p>
        </p:txBody>
      </p:sp>
      <p:cxnSp>
        <p:nvCxnSpPr>
          <p:cNvPr id="16" name="连接符: 肘形 15">
            <a:extLst>
              <a:ext uri="{FF2B5EF4-FFF2-40B4-BE49-F238E27FC236}">
                <a16:creationId xmlns:a16="http://schemas.microsoft.com/office/drawing/2014/main" id="{FB7F67CC-DC3B-4417-9964-DEA413EA52A7}"/>
              </a:ext>
            </a:extLst>
          </p:cNvPr>
          <p:cNvCxnSpPr>
            <a:cxnSpLocks/>
            <a:endCxn id="14" idx="1"/>
          </p:cNvCxnSpPr>
          <p:nvPr/>
        </p:nvCxnSpPr>
        <p:spPr>
          <a:xfrm rot="16200000" flipH="1">
            <a:off x="10241870" y="5308480"/>
            <a:ext cx="2124258" cy="1794293"/>
          </a:xfrm>
          <a:prstGeom prst="bentConnector2">
            <a:avLst/>
          </a:prstGeom>
          <a:ln w="101600" cap="rnd">
            <a:solidFill>
              <a:schemeClr val="accent1"/>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546E3E6-53E3-4E1B-B1C1-956852E2F79E}"/>
              </a:ext>
            </a:extLst>
          </p:cNvPr>
          <p:cNvSpPr txBox="1"/>
          <p:nvPr/>
        </p:nvSpPr>
        <p:spPr>
          <a:xfrm>
            <a:off x="7224779" y="4368292"/>
            <a:ext cx="2044149" cy="646331"/>
          </a:xfrm>
          <a:prstGeom prst="rect">
            <a:avLst/>
          </a:prstGeom>
          <a:noFill/>
        </p:spPr>
        <p:txBody>
          <a:bodyPr wrap="none" rtlCol="0">
            <a:spAutoFit/>
          </a:bodyPr>
          <a:lstStyle/>
          <a:p>
            <a:r>
              <a:rPr lang="en-US" altLang="zh-CN" sz="3600" b="1" dirty="0"/>
              <a:t>Pending</a:t>
            </a:r>
            <a:endParaRPr lang="zh-CN" altLang="en-US" sz="3600" b="1" dirty="0"/>
          </a:p>
        </p:txBody>
      </p:sp>
    </p:spTree>
    <p:extLst>
      <p:ext uri="{BB962C8B-B14F-4D97-AF65-F5344CB8AC3E}">
        <p14:creationId xmlns:p14="http://schemas.microsoft.com/office/powerpoint/2010/main" val="9259033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11D221B1-CA83-48F0-A655-7E160BAFE933}"/>
              </a:ext>
            </a:extLst>
          </p:cNvPr>
          <p:cNvCxnSpPr>
            <a:cxnSpLocks/>
            <a:stCxn id="4" idx="3"/>
          </p:cNvCxnSpPr>
          <p:nvPr/>
        </p:nvCxnSpPr>
        <p:spPr>
          <a:xfrm flipV="1">
            <a:off x="3631758" y="5131782"/>
            <a:ext cx="3470503" cy="23437"/>
          </a:xfrm>
          <a:prstGeom prst="line">
            <a:avLst/>
          </a:prstGeom>
          <a:ln w="101600" cap="rnd">
            <a:solidFill>
              <a:schemeClr val="bg2">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C628C1D-BCDF-41F5-874A-F4943C220784}"/>
              </a:ext>
            </a:extLst>
          </p:cNvPr>
          <p:cNvSpPr/>
          <p:nvPr/>
        </p:nvSpPr>
        <p:spPr>
          <a:xfrm>
            <a:off x="526608" y="4380818"/>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4"/>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4000" b="1" dirty="0"/>
              <a:t>Promise</a:t>
            </a:r>
            <a:endParaRPr lang="zh-CN" altLang="en-US" sz="4000" b="1" dirty="0"/>
          </a:p>
        </p:txBody>
      </p:sp>
      <p:cxnSp>
        <p:nvCxnSpPr>
          <p:cNvPr id="3" name="连接符: 肘形 2">
            <a:extLst>
              <a:ext uri="{FF2B5EF4-FFF2-40B4-BE49-F238E27FC236}">
                <a16:creationId xmlns:a16="http://schemas.microsoft.com/office/drawing/2014/main" id="{4B6DDDCA-931B-4745-B0BB-F8B439B8FD67}"/>
              </a:ext>
            </a:extLst>
          </p:cNvPr>
          <p:cNvCxnSpPr>
            <a:cxnSpLocks/>
            <a:endCxn id="5" idx="1"/>
          </p:cNvCxnSpPr>
          <p:nvPr/>
        </p:nvCxnSpPr>
        <p:spPr>
          <a:xfrm rot="5400000" flipH="1" flipV="1">
            <a:off x="6793469" y="3340563"/>
            <a:ext cx="2123449" cy="1505864"/>
          </a:xfrm>
          <a:prstGeom prst="bentConnector2">
            <a:avLst/>
          </a:prstGeom>
          <a:ln w="101600" cap="rnd">
            <a:solidFill>
              <a:schemeClr val="accent3"/>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565A43B-D8B8-41B6-BE3F-42A062FDEB53}"/>
              </a:ext>
            </a:extLst>
          </p:cNvPr>
          <p:cNvSpPr/>
          <p:nvPr/>
        </p:nvSpPr>
        <p:spPr>
          <a:xfrm>
            <a:off x="8608125" y="2257369"/>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3"/>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4000" b="1" dirty="0"/>
              <a:t>Fulfilled</a:t>
            </a:r>
            <a:endParaRPr lang="zh-CN" altLang="en-US" sz="4000" b="1" dirty="0"/>
          </a:p>
        </p:txBody>
      </p:sp>
      <p:sp>
        <p:nvSpPr>
          <p:cNvPr id="14" name="矩形 13">
            <a:extLst>
              <a:ext uri="{FF2B5EF4-FFF2-40B4-BE49-F238E27FC236}">
                <a16:creationId xmlns:a16="http://schemas.microsoft.com/office/drawing/2014/main" id="{24794F54-5A15-4422-8E3C-4E7AE0D132A2}"/>
              </a:ext>
            </a:extLst>
          </p:cNvPr>
          <p:cNvSpPr/>
          <p:nvPr/>
        </p:nvSpPr>
        <p:spPr>
          <a:xfrm>
            <a:off x="8608125" y="6505881"/>
            <a:ext cx="3105150" cy="1548801"/>
          </a:xfrm>
          <a:custGeom>
            <a:avLst/>
            <a:gdLst>
              <a:gd name="connsiteX0" fmla="*/ 0 w 3105150"/>
              <a:gd name="connsiteY0" fmla="*/ 0 h 1548801"/>
              <a:gd name="connsiteX1" fmla="*/ 589979 w 3105150"/>
              <a:gd name="connsiteY1" fmla="*/ 0 h 1548801"/>
              <a:gd name="connsiteX2" fmla="*/ 1117854 w 3105150"/>
              <a:gd name="connsiteY2" fmla="*/ 0 h 1548801"/>
              <a:gd name="connsiteX3" fmla="*/ 1800987 w 3105150"/>
              <a:gd name="connsiteY3" fmla="*/ 0 h 1548801"/>
              <a:gd name="connsiteX4" fmla="*/ 2390966 w 3105150"/>
              <a:gd name="connsiteY4" fmla="*/ 0 h 1548801"/>
              <a:gd name="connsiteX5" fmla="*/ 3105150 w 3105150"/>
              <a:gd name="connsiteY5" fmla="*/ 0 h 1548801"/>
              <a:gd name="connsiteX6" fmla="*/ 3105150 w 3105150"/>
              <a:gd name="connsiteY6" fmla="*/ 547243 h 1548801"/>
              <a:gd name="connsiteX7" fmla="*/ 3105150 w 3105150"/>
              <a:gd name="connsiteY7" fmla="*/ 1063510 h 1548801"/>
              <a:gd name="connsiteX8" fmla="*/ 3105150 w 3105150"/>
              <a:gd name="connsiteY8" fmla="*/ 1548801 h 1548801"/>
              <a:gd name="connsiteX9" fmla="*/ 2546223 w 3105150"/>
              <a:gd name="connsiteY9" fmla="*/ 1548801 h 1548801"/>
              <a:gd name="connsiteX10" fmla="*/ 1925193 w 3105150"/>
              <a:gd name="connsiteY10" fmla="*/ 1548801 h 1548801"/>
              <a:gd name="connsiteX11" fmla="*/ 1304163 w 3105150"/>
              <a:gd name="connsiteY11" fmla="*/ 1548801 h 1548801"/>
              <a:gd name="connsiteX12" fmla="*/ 714185 w 3105150"/>
              <a:gd name="connsiteY12" fmla="*/ 1548801 h 1548801"/>
              <a:gd name="connsiteX13" fmla="*/ 0 w 3105150"/>
              <a:gd name="connsiteY13" fmla="*/ 1548801 h 1548801"/>
              <a:gd name="connsiteX14" fmla="*/ 0 w 3105150"/>
              <a:gd name="connsiteY14" fmla="*/ 1001558 h 1548801"/>
              <a:gd name="connsiteX15" fmla="*/ 0 w 3105150"/>
              <a:gd name="connsiteY15" fmla="*/ 454315 h 1548801"/>
              <a:gd name="connsiteX16" fmla="*/ 0 w 3105150"/>
              <a:gd name="connsiteY16"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150" h="1548801" extrusionOk="0">
                <a:moveTo>
                  <a:pt x="0" y="0"/>
                </a:moveTo>
                <a:cubicBezTo>
                  <a:pt x="231000" y="-1673"/>
                  <a:pt x="378459" y="20932"/>
                  <a:pt x="589979" y="0"/>
                </a:cubicBezTo>
                <a:cubicBezTo>
                  <a:pt x="801499" y="-20932"/>
                  <a:pt x="874398" y="-18795"/>
                  <a:pt x="1117854" y="0"/>
                </a:cubicBezTo>
                <a:cubicBezTo>
                  <a:pt x="1361311" y="18795"/>
                  <a:pt x="1471238" y="28508"/>
                  <a:pt x="1800987" y="0"/>
                </a:cubicBezTo>
                <a:cubicBezTo>
                  <a:pt x="2130736" y="-28508"/>
                  <a:pt x="2174966" y="-18306"/>
                  <a:pt x="2390966" y="0"/>
                </a:cubicBezTo>
                <a:cubicBezTo>
                  <a:pt x="2606966" y="18306"/>
                  <a:pt x="2766273" y="-12703"/>
                  <a:pt x="3105150" y="0"/>
                </a:cubicBezTo>
                <a:cubicBezTo>
                  <a:pt x="3108474" y="218669"/>
                  <a:pt x="3083823" y="319531"/>
                  <a:pt x="3105150" y="547243"/>
                </a:cubicBezTo>
                <a:cubicBezTo>
                  <a:pt x="3126477" y="774955"/>
                  <a:pt x="3112851" y="890597"/>
                  <a:pt x="3105150" y="1063510"/>
                </a:cubicBezTo>
                <a:cubicBezTo>
                  <a:pt x="3097449" y="1236423"/>
                  <a:pt x="3110712" y="1335730"/>
                  <a:pt x="3105150" y="1548801"/>
                </a:cubicBezTo>
                <a:cubicBezTo>
                  <a:pt x="2933923" y="1528364"/>
                  <a:pt x="2681800" y="1566316"/>
                  <a:pt x="2546223" y="1548801"/>
                </a:cubicBezTo>
                <a:cubicBezTo>
                  <a:pt x="2410646" y="1531286"/>
                  <a:pt x="2070419" y="1545759"/>
                  <a:pt x="1925193" y="1548801"/>
                </a:cubicBezTo>
                <a:cubicBezTo>
                  <a:pt x="1779967" y="1551844"/>
                  <a:pt x="1521474" y="1552854"/>
                  <a:pt x="1304163" y="1548801"/>
                </a:cubicBezTo>
                <a:cubicBezTo>
                  <a:pt x="1086852" y="1544749"/>
                  <a:pt x="902789" y="1522587"/>
                  <a:pt x="714185" y="1548801"/>
                </a:cubicBezTo>
                <a:cubicBezTo>
                  <a:pt x="525581" y="1575015"/>
                  <a:pt x="355701" y="1536356"/>
                  <a:pt x="0" y="1548801"/>
                </a:cubicBezTo>
                <a:cubicBezTo>
                  <a:pt x="7525" y="1407599"/>
                  <a:pt x="2599" y="1135808"/>
                  <a:pt x="0" y="1001558"/>
                </a:cubicBezTo>
                <a:cubicBezTo>
                  <a:pt x="-2599" y="867308"/>
                  <a:pt x="-26485" y="724984"/>
                  <a:pt x="0" y="454315"/>
                </a:cubicBezTo>
                <a:cubicBezTo>
                  <a:pt x="26485" y="183646"/>
                  <a:pt x="-21942" y="103440"/>
                  <a:pt x="0" y="0"/>
                </a:cubicBezTo>
                <a:close/>
              </a:path>
            </a:pathLst>
          </a:custGeom>
          <a:noFill/>
          <a:ln w="1016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4000" b="1" dirty="0">
                <a:solidFill>
                  <a:schemeClr val="accent1"/>
                </a:solidFill>
              </a:rPr>
              <a:t>Rejected</a:t>
            </a:r>
            <a:endParaRPr lang="zh-CN" altLang="en-US" sz="4000" b="1" dirty="0">
              <a:solidFill>
                <a:schemeClr val="accent1"/>
              </a:solidFill>
            </a:endParaRPr>
          </a:p>
        </p:txBody>
      </p:sp>
      <p:cxnSp>
        <p:nvCxnSpPr>
          <p:cNvPr id="16" name="连接符: 肘形 15">
            <a:extLst>
              <a:ext uri="{FF2B5EF4-FFF2-40B4-BE49-F238E27FC236}">
                <a16:creationId xmlns:a16="http://schemas.microsoft.com/office/drawing/2014/main" id="{FB7F67CC-DC3B-4417-9964-DEA413EA52A7}"/>
              </a:ext>
            </a:extLst>
          </p:cNvPr>
          <p:cNvCxnSpPr>
            <a:cxnSpLocks/>
            <a:endCxn id="14" idx="1"/>
          </p:cNvCxnSpPr>
          <p:nvPr/>
        </p:nvCxnSpPr>
        <p:spPr>
          <a:xfrm rot="16200000" flipH="1">
            <a:off x="6780945" y="5453101"/>
            <a:ext cx="2148499" cy="1505862"/>
          </a:xfrm>
          <a:prstGeom prst="bentConnector2">
            <a:avLst/>
          </a:prstGeom>
          <a:ln w="101600" cap="rnd">
            <a:solidFill>
              <a:schemeClr val="accent1"/>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546E3E6-53E3-4E1B-B1C1-956852E2F79E}"/>
              </a:ext>
            </a:extLst>
          </p:cNvPr>
          <p:cNvSpPr txBox="1"/>
          <p:nvPr/>
        </p:nvSpPr>
        <p:spPr>
          <a:xfrm>
            <a:off x="4344935" y="4380818"/>
            <a:ext cx="2044149" cy="646331"/>
          </a:xfrm>
          <a:prstGeom prst="rect">
            <a:avLst/>
          </a:prstGeom>
          <a:noFill/>
        </p:spPr>
        <p:txBody>
          <a:bodyPr wrap="none" rtlCol="0">
            <a:spAutoFit/>
          </a:bodyPr>
          <a:lstStyle/>
          <a:p>
            <a:r>
              <a:rPr lang="en-US" altLang="zh-CN" sz="3600" b="1" dirty="0"/>
              <a:t>Pending</a:t>
            </a:r>
            <a:endParaRPr lang="zh-CN" altLang="en-US" sz="3600" b="1" dirty="0"/>
          </a:p>
        </p:txBody>
      </p:sp>
      <p:sp>
        <p:nvSpPr>
          <p:cNvPr id="20" name="矩形 19">
            <a:extLst>
              <a:ext uri="{FF2B5EF4-FFF2-40B4-BE49-F238E27FC236}">
                <a16:creationId xmlns:a16="http://schemas.microsoft.com/office/drawing/2014/main" id="{991688FA-4442-4058-A471-58BB8B0D2711}"/>
              </a:ext>
            </a:extLst>
          </p:cNvPr>
          <p:cNvSpPr/>
          <p:nvPr/>
        </p:nvSpPr>
        <p:spPr>
          <a:xfrm>
            <a:off x="13937302" y="2257368"/>
            <a:ext cx="3624188" cy="1548801"/>
          </a:xfrm>
          <a:custGeom>
            <a:avLst/>
            <a:gdLst>
              <a:gd name="connsiteX0" fmla="*/ 0 w 3624188"/>
              <a:gd name="connsiteY0" fmla="*/ 0 h 1548801"/>
              <a:gd name="connsiteX1" fmla="*/ 567789 w 3624188"/>
              <a:gd name="connsiteY1" fmla="*/ 0 h 1548801"/>
              <a:gd name="connsiteX2" fmla="*/ 1063095 w 3624188"/>
              <a:gd name="connsiteY2" fmla="*/ 0 h 1548801"/>
              <a:gd name="connsiteX3" fmla="*/ 1739610 w 3624188"/>
              <a:gd name="connsiteY3" fmla="*/ 0 h 1548801"/>
              <a:gd name="connsiteX4" fmla="*/ 2307400 w 3624188"/>
              <a:gd name="connsiteY4" fmla="*/ 0 h 1548801"/>
              <a:gd name="connsiteX5" fmla="*/ 2875189 w 3624188"/>
              <a:gd name="connsiteY5" fmla="*/ 0 h 1548801"/>
              <a:gd name="connsiteX6" fmla="*/ 3624188 w 3624188"/>
              <a:gd name="connsiteY6" fmla="*/ 0 h 1548801"/>
              <a:gd name="connsiteX7" fmla="*/ 3624188 w 3624188"/>
              <a:gd name="connsiteY7" fmla="*/ 485291 h 1548801"/>
              <a:gd name="connsiteX8" fmla="*/ 3624188 w 3624188"/>
              <a:gd name="connsiteY8" fmla="*/ 1001558 h 1548801"/>
              <a:gd name="connsiteX9" fmla="*/ 3624188 w 3624188"/>
              <a:gd name="connsiteY9" fmla="*/ 1548801 h 1548801"/>
              <a:gd name="connsiteX10" fmla="*/ 3092640 w 3624188"/>
              <a:gd name="connsiteY10" fmla="*/ 1548801 h 1548801"/>
              <a:gd name="connsiteX11" fmla="*/ 2488609 w 3624188"/>
              <a:gd name="connsiteY11" fmla="*/ 1548801 h 1548801"/>
              <a:gd name="connsiteX12" fmla="*/ 1920820 w 3624188"/>
              <a:gd name="connsiteY12" fmla="*/ 1548801 h 1548801"/>
              <a:gd name="connsiteX13" fmla="*/ 1244305 w 3624188"/>
              <a:gd name="connsiteY13" fmla="*/ 1548801 h 1548801"/>
              <a:gd name="connsiteX14" fmla="*/ 567789 w 3624188"/>
              <a:gd name="connsiteY14" fmla="*/ 1548801 h 1548801"/>
              <a:gd name="connsiteX15" fmla="*/ 0 w 3624188"/>
              <a:gd name="connsiteY15" fmla="*/ 1548801 h 1548801"/>
              <a:gd name="connsiteX16" fmla="*/ 0 w 3624188"/>
              <a:gd name="connsiteY16" fmla="*/ 1032534 h 1548801"/>
              <a:gd name="connsiteX17" fmla="*/ 0 w 3624188"/>
              <a:gd name="connsiteY17" fmla="*/ 531755 h 1548801"/>
              <a:gd name="connsiteX18" fmla="*/ 0 w 3624188"/>
              <a:gd name="connsiteY18"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24188" h="1548801" extrusionOk="0">
                <a:moveTo>
                  <a:pt x="0" y="0"/>
                </a:moveTo>
                <a:cubicBezTo>
                  <a:pt x="138550" y="-22432"/>
                  <a:pt x="421756" y="-3037"/>
                  <a:pt x="567789" y="0"/>
                </a:cubicBezTo>
                <a:cubicBezTo>
                  <a:pt x="713822" y="3037"/>
                  <a:pt x="841480" y="-19080"/>
                  <a:pt x="1063095" y="0"/>
                </a:cubicBezTo>
                <a:cubicBezTo>
                  <a:pt x="1284710" y="19080"/>
                  <a:pt x="1426372" y="-28629"/>
                  <a:pt x="1739610" y="0"/>
                </a:cubicBezTo>
                <a:cubicBezTo>
                  <a:pt x="2052849" y="28629"/>
                  <a:pt x="2097842" y="-13029"/>
                  <a:pt x="2307400" y="0"/>
                </a:cubicBezTo>
                <a:cubicBezTo>
                  <a:pt x="2516958" y="13029"/>
                  <a:pt x="2623965" y="-23333"/>
                  <a:pt x="2875189" y="0"/>
                </a:cubicBezTo>
                <a:cubicBezTo>
                  <a:pt x="3126413" y="23333"/>
                  <a:pt x="3349663" y="-19750"/>
                  <a:pt x="3624188" y="0"/>
                </a:cubicBezTo>
                <a:cubicBezTo>
                  <a:pt x="3622396" y="97536"/>
                  <a:pt x="3614969" y="369894"/>
                  <a:pt x="3624188" y="485291"/>
                </a:cubicBezTo>
                <a:cubicBezTo>
                  <a:pt x="3633407" y="600688"/>
                  <a:pt x="3604399" y="801337"/>
                  <a:pt x="3624188" y="1001558"/>
                </a:cubicBezTo>
                <a:cubicBezTo>
                  <a:pt x="3643977" y="1201779"/>
                  <a:pt x="3629812" y="1298167"/>
                  <a:pt x="3624188" y="1548801"/>
                </a:cubicBezTo>
                <a:cubicBezTo>
                  <a:pt x="3421174" y="1541202"/>
                  <a:pt x="3318500" y="1532102"/>
                  <a:pt x="3092640" y="1548801"/>
                </a:cubicBezTo>
                <a:cubicBezTo>
                  <a:pt x="2866780" y="1565500"/>
                  <a:pt x="2673703" y="1553580"/>
                  <a:pt x="2488609" y="1548801"/>
                </a:cubicBezTo>
                <a:cubicBezTo>
                  <a:pt x="2303515" y="1544022"/>
                  <a:pt x="2133663" y="1552297"/>
                  <a:pt x="1920820" y="1548801"/>
                </a:cubicBezTo>
                <a:cubicBezTo>
                  <a:pt x="1707977" y="1545305"/>
                  <a:pt x="1392008" y="1538378"/>
                  <a:pt x="1244305" y="1548801"/>
                </a:cubicBezTo>
                <a:cubicBezTo>
                  <a:pt x="1096602" y="1559224"/>
                  <a:pt x="899256" y="1572718"/>
                  <a:pt x="567789" y="1548801"/>
                </a:cubicBezTo>
                <a:cubicBezTo>
                  <a:pt x="236322" y="1524884"/>
                  <a:pt x="129405" y="1533854"/>
                  <a:pt x="0" y="1548801"/>
                </a:cubicBezTo>
                <a:cubicBezTo>
                  <a:pt x="981" y="1356181"/>
                  <a:pt x="-18740" y="1234469"/>
                  <a:pt x="0" y="1032534"/>
                </a:cubicBezTo>
                <a:cubicBezTo>
                  <a:pt x="18740" y="830599"/>
                  <a:pt x="8068" y="722139"/>
                  <a:pt x="0" y="531755"/>
                </a:cubicBezTo>
                <a:cubicBezTo>
                  <a:pt x="-8068" y="341371"/>
                  <a:pt x="-6129" y="199684"/>
                  <a:pt x="0" y="0"/>
                </a:cubicBezTo>
                <a:close/>
              </a:path>
            </a:pathLst>
          </a:custGeom>
          <a:noFill/>
          <a:ln w="101600" cap="flat" cmpd="sng" algn="ctr">
            <a:solidFill>
              <a:schemeClr val="accent3"/>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4000" b="1" dirty="0" err="1"/>
              <a:t>onFulfilled</a:t>
            </a:r>
            <a:endParaRPr lang="zh-CN" altLang="en-US" sz="4000" b="1" dirty="0"/>
          </a:p>
        </p:txBody>
      </p:sp>
      <p:cxnSp>
        <p:nvCxnSpPr>
          <p:cNvPr id="21" name="连接符: 肘形 20">
            <a:extLst>
              <a:ext uri="{FF2B5EF4-FFF2-40B4-BE49-F238E27FC236}">
                <a16:creationId xmlns:a16="http://schemas.microsoft.com/office/drawing/2014/main" id="{4DA5F9A3-DA88-4D80-AD16-2435791EC550}"/>
              </a:ext>
            </a:extLst>
          </p:cNvPr>
          <p:cNvCxnSpPr>
            <a:cxnSpLocks/>
            <a:stCxn id="5" idx="3"/>
            <a:endCxn id="20" idx="1"/>
          </p:cNvCxnSpPr>
          <p:nvPr/>
        </p:nvCxnSpPr>
        <p:spPr>
          <a:xfrm flipV="1">
            <a:off x="11713275" y="3031769"/>
            <a:ext cx="2224027" cy="1"/>
          </a:xfrm>
          <a:prstGeom prst="straightConnector1">
            <a:avLst/>
          </a:prstGeom>
          <a:ln w="101600" cap="rnd">
            <a:solidFill>
              <a:schemeClr val="accent3"/>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C2CD888-47CE-47D9-8EE7-9C1C1CDE7372}"/>
              </a:ext>
            </a:extLst>
          </p:cNvPr>
          <p:cNvSpPr/>
          <p:nvPr/>
        </p:nvSpPr>
        <p:spPr>
          <a:xfrm>
            <a:off x="13937302" y="6505880"/>
            <a:ext cx="3624188" cy="1548801"/>
          </a:xfrm>
          <a:custGeom>
            <a:avLst/>
            <a:gdLst>
              <a:gd name="connsiteX0" fmla="*/ 0 w 3624188"/>
              <a:gd name="connsiteY0" fmla="*/ 0 h 1548801"/>
              <a:gd name="connsiteX1" fmla="*/ 567789 w 3624188"/>
              <a:gd name="connsiteY1" fmla="*/ 0 h 1548801"/>
              <a:gd name="connsiteX2" fmla="*/ 1063095 w 3624188"/>
              <a:gd name="connsiteY2" fmla="*/ 0 h 1548801"/>
              <a:gd name="connsiteX3" fmla="*/ 1739610 w 3624188"/>
              <a:gd name="connsiteY3" fmla="*/ 0 h 1548801"/>
              <a:gd name="connsiteX4" fmla="*/ 2307400 w 3624188"/>
              <a:gd name="connsiteY4" fmla="*/ 0 h 1548801"/>
              <a:gd name="connsiteX5" fmla="*/ 2875189 w 3624188"/>
              <a:gd name="connsiteY5" fmla="*/ 0 h 1548801"/>
              <a:gd name="connsiteX6" fmla="*/ 3624188 w 3624188"/>
              <a:gd name="connsiteY6" fmla="*/ 0 h 1548801"/>
              <a:gd name="connsiteX7" fmla="*/ 3624188 w 3624188"/>
              <a:gd name="connsiteY7" fmla="*/ 485291 h 1548801"/>
              <a:gd name="connsiteX8" fmla="*/ 3624188 w 3624188"/>
              <a:gd name="connsiteY8" fmla="*/ 1001558 h 1548801"/>
              <a:gd name="connsiteX9" fmla="*/ 3624188 w 3624188"/>
              <a:gd name="connsiteY9" fmla="*/ 1548801 h 1548801"/>
              <a:gd name="connsiteX10" fmla="*/ 3092640 w 3624188"/>
              <a:gd name="connsiteY10" fmla="*/ 1548801 h 1548801"/>
              <a:gd name="connsiteX11" fmla="*/ 2488609 w 3624188"/>
              <a:gd name="connsiteY11" fmla="*/ 1548801 h 1548801"/>
              <a:gd name="connsiteX12" fmla="*/ 1920820 w 3624188"/>
              <a:gd name="connsiteY12" fmla="*/ 1548801 h 1548801"/>
              <a:gd name="connsiteX13" fmla="*/ 1244305 w 3624188"/>
              <a:gd name="connsiteY13" fmla="*/ 1548801 h 1548801"/>
              <a:gd name="connsiteX14" fmla="*/ 567789 w 3624188"/>
              <a:gd name="connsiteY14" fmla="*/ 1548801 h 1548801"/>
              <a:gd name="connsiteX15" fmla="*/ 0 w 3624188"/>
              <a:gd name="connsiteY15" fmla="*/ 1548801 h 1548801"/>
              <a:gd name="connsiteX16" fmla="*/ 0 w 3624188"/>
              <a:gd name="connsiteY16" fmla="*/ 1032534 h 1548801"/>
              <a:gd name="connsiteX17" fmla="*/ 0 w 3624188"/>
              <a:gd name="connsiteY17" fmla="*/ 531755 h 1548801"/>
              <a:gd name="connsiteX18" fmla="*/ 0 w 3624188"/>
              <a:gd name="connsiteY18" fmla="*/ 0 h 154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24188" h="1548801" extrusionOk="0">
                <a:moveTo>
                  <a:pt x="0" y="0"/>
                </a:moveTo>
                <a:cubicBezTo>
                  <a:pt x="138550" y="-22432"/>
                  <a:pt x="421756" y="-3037"/>
                  <a:pt x="567789" y="0"/>
                </a:cubicBezTo>
                <a:cubicBezTo>
                  <a:pt x="713822" y="3037"/>
                  <a:pt x="841480" y="-19080"/>
                  <a:pt x="1063095" y="0"/>
                </a:cubicBezTo>
                <a:cubicBezTo>
                  <a:pt x="1284710" y="19080"/>
                  <a:pt x="1426372" y="-28629"/>
                  <a:pt x="1739610" y="0"/>
                </a:cubicBezTo>
                <a:cubicBezTo>
                  <a:pt x="2052849" y="28629"/>
                  <a:pt x="2097842" y="-13029"/>
                  <a:pt x="2307400" y="0"/>
                </a:cubicBezTo>
                <a:cubicBezTo>
                  <a:pt x="2516958" y="13029"/>
                  <a:pt x="2623965" y="-23333"/>
                  <a:pt x="2875189" y="0"/>
                </a:cubicBezTo>
                <a:cubicBezTo>
                  <a:pt x="3126413" y="23333"/>
                  <a:pt x="3349663" y="-19750"/>
                  <a:pt x="3624188" y="0"/>
                </a:cubicBezTo>
                <a:cubicBezTo>
                  <a:pt x="3622396" y="97536"/>
                  <a:pt x="3614969" y="369894"/>
                  <a:pt x="3624188" y="485291"/>
                </a:cubicBezTo>
                <a:cubicBezTo>
                  <a:pt x="3633407" y="600688"/>
                  <a:pt x="3604399" y="801337"/>
                  <a:pt x="3624188" y="1001558"/>
                </a:cubicBezTo>
                <a:cubicBezTo>
                  <a:pt x="3643977" y="1201779"/>
                  <a:pt x="3629812" y="1298167"/>
                  <a:pt x="3624188" y="1548801"/>
                </a:cubicBezTo>
                <a:cubicBezTo>
                  <a:pt x="3421174" y="1541202"/>
                  <a:pt x="3318500" y="1532102"/>
                  <a:pt x="3092640" y="1548801"/>
                </a:cubicBezTo>
                <a:cubicBezTo>
                  <a:pt x="2866780" y="1565500"/>
                  <a:pt x="2673703" y="1553580"/>
                  <a:pt x="2488609" y="1548801"/>
                </a:cubicBezTo>
                <a:cubicBezTo>
                  <a:pt x="2303515" y="1544022"/>
                  <a:pt x="2133663" y="1552297"/>
                  <a:pt x="1920820" y="1548801"/>
                </a:cubicBezTo>
                <a:cubicBezTo>
                  <a:pt x="1707977" y="1545305"/>
                  <a:pt x="1392008" y="1538378"/>
                  <a:pt x="1244305" y="1548801"/>
                </a:cubicBezTo>
                <a:cubicBezTo>
                  <a:pt x="1096602" y="1559224"/>
                  <a:pt x="899256" y="1572718"/>
                  <a:pt x="567789" y="1548801"/>
                </a:cubicBezTo>
                <a:cubicBezTo>
                  <a:pt x="236322" y="1524884"/>
                  <a:pt x="129405" y="1533854"/>
                  <a:pt x="0" y="1548801"/>
                </a:cubicBezTo>
                <a:cubicBezTo>
                  <a:pt x="981" y="1356181"/>
                  <a:pt x="-18740" y="1234469"/>
                  <a:pt x="0" y="1032534"/>
                </a:cubicBezTo>
                <a:cubicBezTo>
                  <a:pt x="18740" y="830599"/>
                  <a:pt x="8068" y="722139"/>
                  <a:pt x="0" y="531755"/>
                </a:cubicBezTo>
                <a:cubicBezTo>
                  <a:pt x="-8068" y="341371"/>
                  <a:pt x="-6129" y="199684"/>
                  <a:pt x="0" y="0"/>
                </a:cubicBezTo>
                <a:close/>
              </a:path>
            </a:pathLst>
          </a:custGeom>
          <a:noFill/>
          <a:ln w="1016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4000" b="1" dirty="0" err="1">
                <a:solidFill>
                  <a:schemeClr val="accent1"/>
                </a:solidFill>
              </a:rPr>
              <a:t>onRejected</a:t>
            </a:r>
            <a:endParaRPr lang="zh-CN" altLang="en-US" sz="4000" b="1" dirty="0">
              <a:solidFill>
                <a:schemeClr val="accent1"/>
              </a:solidFill>
            </a:endParaRPr>
          </a:p>
        </p:txBody>
      </p:sp>
      <p:cxnSp>
        <p:nvCxnSpPr>
          <p:cNvPr id="26" name="连接符: 肘形 25">
            <a:extLst>
              <a:ext uri="{FF2B5EF4-FFF2-40B4-BE49-F238E27FC236}">
                <a16:creationId xmlns:a16="http://schemas.microsoft.com/office/drawing/2014/main" id="{148E8635-031C-4D26-96CF-8CB58F3B3574}"/>
              </a:ext>
            </a:extLst>
          </p:cNvPr>
          <p:cNvCxnSpPr>
            <a:cxnSpLocks/>
            <a:stCxn id="14" idx="3"/>
            <a:endCxn id="24" idx="1"/>
          </p:cNvCxnSpPr>
          <p:nvPr/>
        </p:nvCxnSpPr>
        <p:spPr>
          <a:xfrm flipV="1">
            <a:off x="11713275" y="7280281"/>
            <a:ext cx="2224027" cy="1"/>
          </a:xfrm>
          <a:prstGeom prst="straightConnector1">
            <a:avLst/>
          </a:prstGeom>
          <a:ln w="101600" cap="rnd">
            <a:solidFill>
              <a:schemeClr val="accent1"/>
            </a:solidFill>
            <a:roun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7945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E47B5-25F3-4262-A934-14B8EE6F68BA}"/>
              </a:ext>
            </a:extLst>
          </p:cNvPr>
          <p:cNvSpPr>
            <a:spLocks noGrp="1"/>
          </p:cNvSpPr>
          <p:nvPr>
            <p:ph type="title"/>
          </p:nvPr>
        </p:nvSpPr>
        <p:spPr/>
        <p:txBody>
          <a:bodyPr/>
          <a:lstStyle/>
          <a:p>
            <a:r>
              <a:rPr lang="en-US" altLang="zh-CN" dirty="0"/>
              <a:t>Promise</a:t>
            </a:r>
            <a:endParaRPr lang="zh-CN" altLang="en-US" dirty="0"/>
          </a:p>
        </p:txBody>
      </p:sp>
      <p:sp>
        <p:nvSpPr>
          <p:cNvPr id="3" name="文本占位符 2">
            <a:extLst>
              <a:ext uri="{FF2B5EF4-FFF2-40B4-BE49-F238E27FC236}">
                <a16:creationId xmlns:a16="http://schemas.microsoft.com/office/drawing/2014/main" id="{37BE6B66-FA32-4947-8908-FB8123422188}"/>
              </a:ext>
            </a:extLst>
          </p:cNvPr>
          <p:cNvSpPr>
            <a:spLocks noGrp="1"/>
          </p:cNvSpPr>
          <p:nvPr>
            <p:ph type="body" idx="1"/>
          </p:nvPr>
        </p:nvSpPr>
        <p:spPr/>
        <p:txBody>
          <a:bodyPr/>
          <a:lstStyle/>
          <a:p>
            <a:r>
              <a:rPr lang="zh-CN" altLang="en-US" dirty="0"/>
              <a:t>基本用法</a:t>
            </a:r>
          </a:p>
        </p:txBody>
      </p:sp>
    </p:spTree>
    <p:extLst>
      <p:ext uri="{BB962C8B-B14F-4D97-AF65-F5344CB8AC3E}">
        <p14:creationId xmlns:p14="http://schemas.microsoft.com/office/powerpoint/2010/main" val="27493198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AE0E9-96CF-47E4-A784-FEB361E5EAE9}"/>
              </a:ext>
            </a:extLst>
          </p:cNvPr>
          <p:cNvSpPr>
            <a:spLocks noGrp="1"/>
          </p:cNvSpPr>
          <p:nvPr>
            <p:ph type="title"/>
          </p:nvPr>
        </p:nvSpPr>
        <p:spPr/>
        <p:txBody>
          <a:bodyPr/>
          <a:lstStyle/>
          <a:p>
            <a:r>
              <a:rPr lang="en-US" altLang="zh-CN" dirty="0"/>
              <a:t>Promise</a:t>
            </a:r>
            <a:endParaRPr lang="zh-CN" altLang="en-US" dirty="0"/>
          </a:p>
        </p:txBody>
      </p:sp>
      <p:sp>
        <p:nvSpPr>
          <p:cNvPr id="3" name="文本占位符 2">
            <a:extLst>
              <a:ext uri="{FF2B5EF4-FFF2-40B4-BE49-F238E27FC236}">
                <a16:creationId xmlns:a16="http://schemas.microsoft.com/office/drawing/2014/main" id="{A44DB72B-23E6-41DF-9503-45FE5058BECC}"/>
              </a:ext>
            </a:extLst>
          </p:cNvPr>
          <p:cNvSpPr>
            <a:spLocks noGrp="1"/>
          </p:cNvSpPr>
          <p:nvPr>
            <p:ph type="body" idx="1"/>
          </p:nvPr>
        </p:nvSpPr>
        <p:spPr/>
        <p:txBody>
          <a:bodyPr/>
          <a:lstStyle/>
          <a:p>
            <a:r>
              <a:rPr lang="zh-CN" altLang="en-US" dirty="0"/>
              <a:t>使用案例</a:t>
            </a:r>
          </a:p>
        </p:txBody>
      </p:sp>
    </p:spTree>
    <p:extLst>
      <p:ext uri="{BB962C8B-B14F-4D97-AF65-F5344CB8AC3E}">
        <p14:creationId xmlns:p14="http://schemas.microsoft.com/office/powerpoint/2010/main" val="9559505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906E2-A925-425A-AF53-38B90E7E002C}"/>
              </a:ext>
            </a:extLst>
          </p:cNvPr>
          <p:cNvSpPr>
            <a:spLocks noGrp="1"/>
          </p:cNvSpPr>
          <p:nvPr>
            <p:ph type="title"/>
          </p:nvPr>
        </p:nvSpPr>
        <p:spPr/>
        <p:txBody>
          <a:bodyPr/>
          <a:lstStyle/>
          <a:p>
            <a:r>
              <a:rPr lang="en-US" altLang="zh-CN" dirty="0"/>
              <a:t>Promise</a:t>
            </a:r>
            <a:endParaRPr lang="zh-CN" altLang="en-US" dirty="0"/>
          </a:p>
        </p:txBody>
      </p:sp>
      <p:sp>
        <p:nvSpPr>
          <p:cNvPr id="3" name="文本占位符 2">
            <a:extLst>
              <a:ext uri="{FF2B5EF4-FFF2-40B4-BE49-F238E27FC236}">
                <a16:creationId xmlns:a16="http://schemas.microsoft.com/office/drawing/2014/main" id="{7112E4DF-492E-4085-B5FE-E23660E2F732}"/>
              </a:ext>
            </a:extLst>
          </p:cNvPr>
          <p:cNvSpPr>
            <a:spLocks noGrp="1"/>
          </p:cNvSpPr>
          <p:nvPr>
            <p:ph type="body" idx="1"/>
          </p:nvPr>
        </p:nvSpPr>
        <p:spPr/>
        <p:txBody>
          <a:bodyPr/>
          <a:lstStyle/>
          <a:p>
            <a:r>
              <a:rPr lang="zh-CN" altLang="en-US" dirty="0"/>
              <a:t>常见误区</a:t>
            </a:r>
          </a:p>
        </p:txBody>
      </p:sp>
    </p:spTree>
    <p:extLst>
      <p:ext uri="{BB962C8B-B14F-4D97-AF65-F5344CB8AC3E}">
        <p14:creationId xmlns:p14="http://schemas.microsoft.com/office/powerpoint/2010/main" val="11728299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906E2-A925-425A-AF53-38B90E7E002C}"/>
              </a:ext>
            </a:extLst>
          </p:cNvPr>
          <p:cNvSpPr>
            <a:spLocks noGrp="1"/>
          </p:cNvSpPr>
          <p:nvPr>
            <p:ph type="title"/>
          </p:nvPr>
        </p:nvSpPr>
        <p:spPr/>
        <p:txBody>
          <a:bodyPr/>
          <a:lstStyle/>
          <a:p>
            <a:r>
              <a:rPr lang="en-US" altLang="zh-CN" dirty="0"/>
              <a:t>Promise</a:t>
            </a:r>
            <a:endParaRPr lang="zh-CN" altLang="en-US" dirty="0"/>
          </a:p>
        </p:txBody>
      </p:sp>
      <p:sp>
        <p:nvSpPr>
          <p:cNvPr id="3" name="文本占位符 2">
            <a:extLst>
              <a:ext uri="{FF2B5EF4-FFF2-40B4-BE49-F238E27FC236}">
                <a16:creationId xmlns:a16="http://schemas.microsoft.com/office/drawing/2014/main" id="{7112E4DF-492E-4085-B5FE-E23660E2F732}"/>
              </a:ext>
            </a:extLst>
          </p:cNvPr>
          <p:cNvSpPr>
            <a:spLocks noGrp="1"/>
          </p:cNvSpPr>
          <p:nvPr>
            <p:ph type="body" idx="1"/>
          </p:nvPr>
        </p:nvSpPr>
        <p:spPr/>
        <p:txBody>
          <a:bodyPr/>
          <a:lstStyle/>
          <a:p>
            <a:r>
              <a:rPr lang="zh-CN" altLang="en-US" dirty="0"/>
              <a:t>链式调用</a:t>
            </a:r>
          </a:p>
        </p:txBody>
      </p:sp>
    </p:spTree>
    <p:extLst>
      <p:ext uri="{BB962C8B-B14F-4D97-AF65-F5344CB8AC3E}">
        <p14:creationId xmlns:p14="http://schemas.microsoft.com/office/powerpoint/2010/main" val="23689360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906E2-A925-425A-AF53-38B90E7E002C}"/>
              </a:ext>
            </a:extLst>
          </p:cNvPr>
          <p:cNvSpPr>
            <a:spLocks noGrp="1"/>
          </p:cNvSpPr>
          <p:nvPr>
            <p:ph type="title"/>
          </p:nvPr>
        </p:nvSpPr>
        <p:spPr/>
        <p:txBody>
          <a:bodyPr/>
          <a:lstStyle/>
          <a:p>
            <a:r>
              <a:rPr lang="en-US" altLang="zh-CN" dirty="0"/>
              <a:t>Promise</a:t>
            </a:r>
            <a:endParaRPr lang="zh-CN" altLang="en-US" dirty="0"/>
          </a:p>
        </p:txBody>
      </p:sp>
      <p:sp>
        <p:nvSpPr>
          <p:cNvPr id="3" name="文本占位符 2">
            <a:extLst>
              <a:ext uri="{FF2B5EF4-FFF2-40B4-BE49-F238E27FC236}">
                <a16:creationId xmlns:a16="http://schemas.microsoft.com/office/drawing/2014/main" id="{7112E4DF-492E-4085-B5FE-E23660E2F732}"/>
              </a:ext>
            </a:extLst>
          </p:cNvPr>
          <p:cNvSpPr>
            <a:spLocks noGrp="1"/>
          </p:cNvSpPr>
          <p:nvPr>
            <p:ph type="body" idx="1"/>
          </p:nvPr>
        </p:nvSpPr>
        <p:spPr/>
        <p:txBody>
          <a:bodyPr/>
          <a:lstStyle/>
          <a:p>
            <a:r>
              <a:rPr lang="zh-CN" altLang="en-US" dirty="0"/>
              <a:t>异常处理</a:t>
            </a:r>
          </a:p>
        </p:txBody>
      </p:sp>
    </p:spTree>
    <p:extLst>
      <p:ext uri="{BB962C8B-B14F-4D97-AF65-F5344CB8AC3E}">
        <p14:creationId xmlns:p14="http://schemas.microsoft.com/office/powerpoint/2010/main" val="1305137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3D125B5-FF2F-4E4C-BF37-D23BF4AB3D5B}"/>
              </a:ext>
            </a:extLst>
          </p:cNvPr>
          <p:cNvSpPr>
            <a:spLocks noGrp="1"/>
          </p:cNvSpPr>
          <p:nvPr>
            <p:ph type="title"/>
          </p:nvPr>
        </p:nvSpPr>
        <p:spPr/>
        <p:txBody>
          <a:bodyPr/>
          <a:lstStyle/>
          <a:p>
            <a:r>
              <a:rPr lang="zh-CN" altLang="en-US" dirty="0"/>
              <a:t>内容概要</a:t>
            </a:r>
          </a:p>
        </p:txBody>
      </p:sp>
      <p:sp>
        <p:nvSpPr>
          <p:cNvPr id="5" name="内容占位符 4">
            <a:extLst>
              <a:ext uri="{FF2B5EF4-FFF2-40B4-BE49-F238E27FC236}">
                <a16:creationId xmlns:a16="http://schemas.microsoft.com/office/drawing/2014/main" id="{6849B54F-8D12-405D-AC8B-0457DA33A394}"/>
              </a:ext>
            </a:extLst>
          </p:cNvPr>
          <p:cNvSpPr>
            <a:spLocks noGrp="1"/>
          </p:cNvSpPr>
          <p:nvPr>
            <p:ph idx="1"/>
          </p:nvPr>
        </p:nvSpPr>
        <p:spPr/>
        <p:txBody>
          <a:bodyPr/>
          <a:lstStyle/>
          <a:p>
            <a:r>
              <a:rPr lang="zh-CN" altLang="en-US" dirty="0"/>
              <a:t>同步模式与异步模式</a:t>
            </a:r>
            <a:endParaRPr lang="en-US" altLang="zh-CN" dirty="0"/>
          </a:p>
          <a:p>
            <a:r>
              <a:rPr lang="zh-CN" altLang="en-US" dirty="0"/>
              <a:t>事件循环与消息队列</a:t>
            </a:r>
            <a:endParaRPr lang="en-US" altLang="zh-CN" dirty="0"/>
          </a:p>
          <a:p>
            <a:r>
              <a:rPr lang="zh-CN" altLang="en-US" dirty="0"/>
              <a:t>异步编程的几种方式</a:t>
            </a:r>
            <a:endParaRPr lang="en-US" altLang="zh-CN" dirty="0"/>
          </a:p>
          <a:p>
            <a:r>
              <a:rPr lang="en-US" altLang="zh-CN" dirty="0"/>
              <a:t>Promise </a:t>
            </a:r>
            <a:r>
              <a:rPr lang="zh-CN" altLang="en-US" dirty="0"/>
              <a:t>异步方案、宏任务 </a:t>
            </a:r>
            <a:r>
              <a:rPr lang="en-US" altLang="zh-CN" dirty="0"/>
              <a:t>/ </a:t>
            </a:r>
            <a:r>
              <a:rPr lang="zh-CN" altLang="en-US" dirty="0"/>
              <a:t>微任务队列</a:t>
            </a:r>
            <a:endParaRPr lang="en-US" altLang="zh-CN" dirty="0"/>
          </a:p>
          <a:p>
            <a:r>
              <a:rPr lang="en-US" altLang="zh-CN" dirty="0"/>
              <a:t>Generator </a:t>
            </a:r>
            <a:r>
              <a:rPr lang="zh-CN" altLang="en-US" dirty="0"/>
              <a:t>异步方案、</a:t>
            </a:r>
            <a:r>
              <a:rPr lang="en-US" altLang="zh-CN" dirty="0"/>
              <a:t>Async / Await </a:t>
            </a:r>
            <a:r>
              <a:rPr lang="zh-CN" altLang="en-US" dirty="0"/>
              <a:t>语法糖</a:t>
            </a:r>
          </a:p>
        </p:txBody>
      </p:sp>
      <p:sp>
        <p:nvSpPr>
          <p:cNvPr id="6" name="文本占位符 5">
            <a:extLst>
              <a:ext uri="{FF2B5EF4-FFF2-40B4-BE49-F238E27FC236}">
                <a16:creationId xmlns:a16="http://schemas.microsoft.com/office/drawing/2014/main" id="{E55750DD-8DB0-4E4B-A29C-6B8B784B6F48}"/>
              </a:ext>
            </a:extLst>
          </p:cNvPr>
          <p:cNvSpPr>
            <a:spLocks noGrp="1"/>
          </p:cNvSpPr>
          <p:nvPr>
            <p:ph type="body" sz="half" idx="2"/>
          </p:nvPr>
        </p:nvSpPr>
        <p:spPr/>
        <p:txBody>
          <a:bodyPr/>
          <a:lstStyle/>
          <a:p>
            <a:r>
              <a:rPr lang="en-US" altLang="zh-CN" dirty="0"/>
              <a:t>SUMMARY</a:t>
            </a:r>
            <a:endParaRPr lang="zh-CN" altLang="en-US" dirty="0"/>
          </a:p>
        </p:txBody>
      </p:sp>
    </p:spTree>
    <p:extLst>
      <p:ext uri="{BB962C8B-B14F-4D97-AF65-F5344CB8AC3E}">
        <p14:creationId xmlns:p14="http://schemas.microsoft.com/office/powerpoint/2010/main" val="3169766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B6327-8B1C-469D-8773-4BFA1F25F6A0}"/>
              </a:ext>
            </a:extLst>
          </p:cNvPr>
          <p:cNvSpPr>
            <a:spLocks noGrp="1"/>
          </p:cNvSpPr>
          <p:nvPr>
            <p:ph type="title"/>
          </p:nvPr>
        </p:nvSpPr>
        <p:spPr/>
        <p:txBody>
          <a:bodyPr/>
          <a:lstStyle/>
          <a:p>
            <a:r>
              <a:rPr lang="en-US" altLang="zh-CN" dirty="0"/>
              <a:t>Generator </a:t>
            </a:r>
            <a:r>
              <a:rPr lang="zh-CN" altLang="en-US" dirty="0"/>
              <a:t>异步方案</a:t>
            </a:r>
          </a:p>
        </p:txBody>
      </p:sp>
      <p:sp>
        <p:nvSpPr>
          <p:cNvPr id="3" name="文本占位符 2">
            <a:extLst>
              <a:ext uri="{FF2B5EF4-FFF2-40B4-BE49-F238E27FC236}">
                <a16:creationId xmlns:a16="http://schemas.microsoft.com/office/drawing/2014/main" id="{F22FAE8F-3624-43BA-8D06-60671E26E78B}"/>
              </a:ext>
            </a:extLst>
          </p:cNvPr>
          <p:cNvSpPr>
            <a:spLocks noGrp="1"/>
          </p:cNvSpPr>
          <p:nvPr>
            <p:ph type="body" idx="1"/>
          </p:nvPr>
        </p:nvSpPr>
        <p:spPr/>
        <p:txBody>
          <a:bodyPr/>
          <a:lstStyle/>
          <a:p>
            <a:r>
              <a:rPr lang="zh-CN" altLang="en-US" dirty="0"/>
              <a:t>回顾 </a:t>
            </a:r>
            <a:r>
              <a:rPr lang="en-US" altLang="zh-CN" dirty="0"/>
              <a:t>Generator </a:t>
            </a:r>
            <a:r>
              <a:rPr lang="zh-CN" altLang="en-US" dirty="0"/>
              <a:t>函数</a:t>
            </a:r>
          </a:p>
        </p:txBody>
      </p:sp>
    </p:spTree>
    <p:extLst>
      <p:ext uri="{BB962C8B-B14F-4D97-AF65-F5344CB8AC3E}">
        <p14:creationId xmlns:p14="http://schemas.microsoft.com/office/powerpoint/2010/main" val="11948292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B6327-8B1C-469D-8773-4BFA1F25F6A0}"/>
              </a:ext>
            </a:extLst>
          </p:cNvPr>
          <p:cNvSpPr>
            <a:spLocks noGrp="1"/>
          </p:cNvSpPr>
          <p:nvPr>
            <p:ph type="title"/>
          </p:nvPr>
        </p:nvSpPr>
        <p:spPr/>
        <p:txBody>
          <a:bodyPr/>
          <a:lstStyle/>
          <a:p>
            <a:r>
              <a:rPr lang="en-US" altLang="zh-CN" dirty="0"/>
              <a:t>Generator </a:t>
            </a:r>
            <a:r>
              <a:rPr lang="zh-CN" altLang="en-US" dirty="0"/>
              <a:t>异步方案</a:t>
            </a:r>
          </a:p>
        </p:txBody>
      </p:sp>
      <p:sp>
        <p:nvSpPr>
          <p:cNvPr id="3" name="文本占位符 2">
            <a:extLst>
              <a:ext uri="{FF2B5EF4-FFF2-40B4-BE49-F238E27FC236}">
                <a16:creationId xmlns:a16="http://schemas.microsoft.com/office/drawing/2014/main" id="{F22FAE8F-3624-43BA-8D06-60671E26E78B}"/>
              </a:ext>
            </a:extLst>
          </p:cNvPr>
          <p:cNvSpPr>
            <a:spLocks noGrp="1"/>
          </p:cNvSpPr>
          <p:nvPr>
            <p:ph type="body" idx="1"/>
          </p:nvPr>
        </p:nvSpPr>
        <p:spPr/>
        <p:txBody>
          <a:bodyPr/>
          <a:lstStyle/>
          <a:p>
            <a:r>
              <a:rPr lang="zh-CN" altLang="en-US" dirty="0"/>
              <a:t>体验 </a:t>
            </a:r>
            <a:r>
              <a:rPr lang="en-US" altLang="zh-CN" dirty="0"/>
              <a:t>Generator </a:t>
            </a:r>
            <a:r>
              <a:rPr lang="zh-CN" altLang="en-US" dirty="0"/>
              <a:t>函数异步方案</a:t>
            </a:r>
          </a:p>
        </p:txBody>
      </p:sp>
    </p:spTree>
    <p:extLst>
      <p:ext uri="{BB962C8B-B14F-4D97-AF65-F5344CB8AC3E}">
        <p14:creationId xmlns:p14="http://schemas.microsoft.com/office/powerpoint/2010/main" val="21056032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B6327-8B1C-469D-8773-4BFA1F25F6A0}"/>
              </a:ext>
            </a:extLst>
          </p:cNvPr>
          <p:cNvSpPr>
            <a:spLocks noGrp="1"/>
          </p:cNvSpPr>
          <p:nvPr>
            <p:ph type="title"/>
          </p:nvPr>
        </p:nvSpPr>
        <p:spPr/>
        <p:txBody>
          <a:bodyPr/>
          <a:lstStyle/>
          <a:p>
            <a:r>
              <a:rPr lang="en-US" altLang="zh-CN" dirty="0"/>
              <a:t>Generator </a:t>
            </a:r>
            <a:r>
              <a:rPr lang="zh-CN" altLang="en-US" dirty="0"/>
              <a:t>异步方案</a:t>
            </a:r>
          </a:p>
        </p:txBody>
      </p:sp>
      <p:sp>
        <p:nvSpPr>
          <p:cNvPr id="3" name="文本占位符 2">
            <a:extLst>
              <a:ext uri="{FF2B5EF4-FFF2-40B4-BE49-F238E27FC236}">
                <a16:creationId xmlns:a16="http://schemas.microsoft.com/office/drawing/2014/main" id="{F22FAE8F-3624-43BA-8D06-60671E26E78B}"/>
              </a:ext>
            </a:extLst>
          </p:cNvPr>
          <p:cNvSpPr>
            <a:spLocks noGrp="1"/>
          </p:cNvSpPr>
          <p:nvPr>
            <p:ph type="body" idx="1"/>
          </p:nvPr>
        </p:nvSpPr>
        <p:spPr/>
        <p:txBody>
          <a:bodyPr/>
          <a:lstStyle/>
          <a:p>
            <a:r>
              <a:rPr lang="zh-CN" altLang="en-US" dirty="0"/>
              <a:t>递归执行 </a:t>
            </a:r>
            <a:r>
              <a:rPr lang="en-US" altLang="zh-CN" dirty="0"/>
              <a:t>Generator </a:t>
            </a:r>
            <a:r>
              <a:rPr lang="zh-CN" altLang="en-US" dirty="0"/>
              <a:t>函数</a:t>
            </a:r>
          </a:p>
        </p:txBody>
      </p:sp>
    </p:spTree>
    <p:extLst>
      <p:ext uri="{BB962C8B-B14F-4D97-AF65-F5344CB8AC3E}">
        <p14:creationId xmlns:p14="http://schemas.microsoft.com/office/powerpoint/2010/main" val="33441153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83425-6BAD-4498-B8F4-8CABABE56635}"/>
              </a:ext>
            </a:extLst>
          </p:cNvPr>
          <p:cNvSpPr>
            <a:spLocks noGrp="1"/>
          </p:cNvSpPr>
          <p:nvPr>
            <p:ph type="title"/>
          </p:nvPr>
        </p:nvSpPr>
        <p:spPr/>
        <p:txBody>
          <a:bodyPr/>
          <a:lstStyle/>
          <a:p>
            <a:r>
              <a:rPr lang="en-US" altLang="zh-CN" dirty="0"/>
              <a:t>Async / Await </a:t>
            </a:r>
            <a:r>
              <a:rPr lang="zh-CN" altLang="en-US" dirty="0"/>
              <a:t>语法糖</a:t>
            </a:r>
          </a:p>
        </p:txBody>
      </p:sp>
      <p:sp>
        <p:nvSpPr>
          <p:cNvPr id="3" name="文本占位符 2">
            <a:extLst>
              <a:ext uri="{FF2B5EF4-FFF2-40B4-BE49-F238E27FC236}">
                <a16:creationId xmlns:a16="http://schemas.microsoft.com/office/drawing/2014/main" id="{39B9CAF1-4495-4C04-AFD6-FE40BCA8C51F}"/>
              </a:ext>
            </a:extLst>
          </p:cNvPr>
          <p:cNvSpPr>
            <a:spLocks noGrp="1"/>
          </p:cNvSpPr>
          <p:nvPr>
            <p:ph type="body" idx="1"/>
          </p:nvPr>
        </p:nvSpPr>
        <p:spPr/>
        <p:txBody>
          <a:bodyPr/>
          <a:lstStyle/>
          <a:p>
            <a:r>
              <a:rPr lang="zh-CN" altLang="en-US" dirty="0"/>
              <a:t>语言层面的异步编程标准</a:t>
            </a:r>
          </a:p>
        </p:txBody>
      </p:sp>
    </p:spTree>
    <p:extLst>
      <p:ext uri="{BB962C8B-B14F-4D97-AF65-F5344CB8AC3E}">
        <p14:creationId xmlns:p14="http://schemas.microsoft.com/office/powerpoint/2010/main" val="16437024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资深前端工程师培养计划"/>
          <p:cNvSpPr txBox="1">
            <a:spLocks noGrp="1"/>
          </p:cNvSpPr>
          <p:nvPr>
            <p:ph type="title"/>
          </p:nvPr>
        </p:nvSpPr>
        <p:spPr>
          <a:prstGeom prst="rect">
            <a:avLst/>
          </a:prstGeom>
        </p:spPr>
        <p:txBody>
          <a:bodyPr/>
          <a:lstStyle>
            <a:lvl1pPr defTabSz="2145738">
              <a:defRPr sz="7480" spc="-149"/>
            </a:lvl1pPr>
          </a:lstStyle>
          <a:p>
            <a:r>
              <a:t>资深前端工程师培养计划</a:t>
            </a:r>
          </a:p>
        </p:txBody>
      </p:sp>
      <p:sp>
        <p:nvSpPr>
          <p:cNvPr id="302" name="在职前端人的职场跳板"/>
          <p:cNvSpPr txBox="1">
            <a:spLocks noGrp="1"/>
          </p:cNvSpPr>
          <p:nvPr>
            <p:ph type="body" idx="21"/>
          </p:nvPr>
        </p:nvSpPr>
        <p:spPr>
          <a:xfrm>
            <a:off x="1252538" y="1830895"/>
            <a:ext cx="16478250" cy="70108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err="1"/>
              <a:t>在职前端人的职场跳板</a:t>
            </a:r>
            <a:endParaRPr dirty="0"/>
          </a:p>
        </p:txBody>
      </p:sp>
      <p:sp>
        <p:nvSpPr>
          <p:cNvPr id="303" name="设立背景…"/>
          <p:cNvSpPr txBox="1">
            <a:spLocks noGrp="1"/>
          </p:cNvSpPr>
          <p:nvPr>
            <p:ph type="body" idx="1"/>
          </p:nvPr>
        </p:nvSpPr>
        <p:spPr>
          <a:prstGeom prst="rect">
            <a:avLst/>
          </a:prstGeom>
        </p:spPr>
        <p:txBody>
          <a:bodyPr numCol="2" spcCol="1098550"/>
          <a:lstStyle/>
          <a:p>
            <a:pPr marL="0" indent="0">
              <a:buNone/>
            </a:pPr>
            <a:r>
              <a:rPr dirty="0" err="1"/>
              <a:t>设立背景</a:t>
            </a:r>
            <a:endParaRPr dirty="0"/>
          </a:p>
          <a:p>
            <a:r>
              <a:rPr dirty="0" err="1"/>
              <a:t>前端技术变革日新月异</a:t>
            </a:r>
            <a:endParaRPr dirty="0"/>
          </a:p>
          <a:p>
            <a:r>
              <a:rPr dirty="0" err="1"/>
              <a:t>知其然并不知其所以然</a:t>
            </a:r>
            <a:endParaRPr dirty="0"/>
          </a:p>
          <a:p>
            <a:r>
              <a:rPr dirty="0" err="1"/>
              <a:t>持续学习的必要性</a:t>
            </a:r>
            <a:endParaRPr dirty="0"/>
          </a:p>
          <a:p>
            <a:r>
              <a:rPr dirty="0" err="1"/>
              <a:t>高质量系统化提升产品稀缺</a:t>
            </a:r>
            <a:endParaRPr dirty="0"/>
          </a:p>
          <a:p>
            <a:endParaRPr dirty="0"/>
          </a:p>
          <a:p>
            <a:pPr marL="0" indent="0">
              <a:buNone/>
            </a:pPr>
            <a:r>
              <a:rPr dirty="0" err="1"/>
              <a:t>核心目标</a:t>
            </a:r>
            <a:endParaRPr dirty="0"/>
          </a:p>
          <a:p>
            <a:r>
              <a:rPr dirty="0" err="1"/>
              <a:t>帮助前端人短时间内突破瓶颈</a:t>
            </a:r>
            <a:endParaRPr dirty="0"/>
          </a:p>
          <a:p>
            <a:r>
              <a:rPr dirty="0" err="1"/>
              <a:t>更深层次的技术理解与运用</a:t>
            </a:r>
            <a:endParaRPr dirty="0"/>
          </a:p>
          <a:p>
            <a:r>
              <a:rPr dirty="0" err="1"/>
              <a:t>更宽范围的技术应用领域</a:t>
            </a:r>
            <a:r>
              <a:rPr dirty="0"/>
              <a:t> </a:t>
            </a:r>
          </a:p>
          <a:p>
            <a:r>
              <a:rPr dirty="0" err="1"/>
              <a:t>更多的行业场景踩坑经验</a:t>
            </a:r>
            <a:endParaRPr dirty="0"/>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面试皆为所学，工作皆为所练"/>
          <p:cNvSpPr txBox="1">
            <a:spLocks noGrp="1"/>
          </p:cNvSpPr>
          <p:nvPr>
            <p:ph type="title"/>
          </p:nvPr>
        </p:nvSpPr>
        <p:spPr>
          <a:prstGeom prst="rect">
            <a:avLst/>
          </a:prstGeom>
        </p:spPr>
        <p:txBody>
          <a:bodyPr>
            <a:normAutofit fontScale="90000"/>
          </a:bodyPr>
          <a:lstStyle>
            <a:lvl1pPr defTabSz="2145738">
              <a:defRPr sz="7480" spc="-149"/>
            </a:lvl1pPr>
          </a:lstStyle>
          <a:p>
            <a:r>
              <a:t>面试皆为所学，工作皆为所练</a:t>
            </a:r>
          </a:p>
        </p:txBody>
      </p:sp>
      <p:pic>
        <p:nvPicPr>
          <p:cNvPr id="306" name="图像" descr="图像"/>
          <p:cNvPicPr>
            <a:picLocks noChangeAspect="1"/>
          </p:cNvPicPr>
          <p:nvPr/>
        </p:nvPicPr>
        <p:blipFill>
          <a:blip r:embed="rId2"/>
          <a:stretch>
            <a:fillRect/>
          </a:stretch>
        </p:blipFill>
        <p:spPr>
          <a:xfrm>
            <a:off x="6744781" y="2161470"/>
            <a:ext cx="4113650" cy="7211723"/>
          </a:xfrm>
          <a:prstGeom prst="rect">
            <a:avLst/>
          </a:prstGeom>
          <a:ln w="12700">
            <a:miter lim="400000"/>
          </a:ln>
        </p:spPr>
      </p:pic>
      <p:pic>
        <p:nvPicPr>
          <p:cNvPr id="307" name="阿里面试题全覆盖.png" descr="阿里面试题全覆盖.png"/>
          <p:cNvPicPr>
            <a:picLocks noChangeAspect="1"/>
          </p:cNvPicPr>
          <p:nvPr/>
        </p:nvPicPr>
        <p:blipFill>
          <a:blip r:embed="rId3"/>
          <a:stretch>
            <a:fillRect/>
          </a:stretch>
        </p:blipFill>
        <p:spPr>
          <a:xfrm>
            <a:off x="1601818" y="2161470"/>
            <a:ext cx="4783473" cy="7211723"/>
          </a:xfrm>
          <a:prstGeom prst="rect">
            <a:avLst/>
          </a:prstGeom>
          <a:ln w="12700">
            <a:miter lim="400000"/>
          </a:ln>
        </p:spPr>
      </p:pic>
      <p:pic>
        <p:nvPicPr>
          <p:cNvPr id="308" name="图像" descr="图像"/>
          <p:cNvPicPr>
            <a:picLocks noChangeAspect="1"/>
          </p:cNvPicPr>
          <p:nvPr/>
        </p:nvPicPr>
        <p:blipFill>
          <a:blip r:embed="rId4"/>
          <a:stretch>
            <a:fillRect/>
          </a:stretch>
        </p:blipFill>
        <p:spPr>
          <a:xfrm>
            <a:off x="11217921" y="2161470"/>
            <a:ext cx="5458808" cy="7211723"/>
          </a:xfrm>
          <a:prstGeom prst="rect">
            <a:avLst/>
          </a:prstGeom>
          <a:ln w="12700">
            <a:miter lim="400000"/>
          </a:ln>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面试皆为所学，工作皆为所练"/>
          <p:cNvSpPr txBox="1">
            <a:spLocks noGrp="1"/>
          </p:cNvSpPr>
          <p:nvPr>
            <p:ph type="title"/>
          </p:nvPr>
        </p:nvSpPr>
        <p:spPr>
          <a:prstGeom prst="rect">
            <a:avLst/>
          </a:prstGeom>
        </p:spPr>
        <p:txBody>
          <a:bodyPr>
            <a:normAutofit fontScale="90000"/>
          </a:bodyPr>
          <a:lstStyle>
            <a:lvl1pPr defTabSz="2145738">
              <a:defRPr sz="7480" spc="-149"/>
            </a:lvl1pPr>
          </a:lstStyle>
          <a:p>
            <a:r>
              <a:t>面试皆为所学，工作皆为所练</a:t>
            </a:r>
          </a:p>
        </p:txBody>
      </p:sp>
      <p:pic>
        <p:nvPicPr>
          <p:cNvPr id="311" name="1期学员好评2.jpeg" descr="1期学员好评2.jpeg"/>
          <p:cNvPicPr>
            <a:picLocks noChangeAspect="1"/>
          </p:cNvPicPr>
          <p:nvPr/>
        </p:nvPicPr>
        <p:blipFill>
          <a:blip r:embed="rId2"/>
          <a:stretch>
            <a:fillRect/>
          </a:stretch>
        </p:blipFill>
        <p:spPr>
          <a:xfrm>
            <a:off x="7997540" y="2246291"/>
            <a:ext cx="4334266" cy="7097361"/>
          </a:xfrm>
          <a:prstGeom prst="rect">
            <a:avLst/>
          </a:prstGeom>
          <a:ln w="12700">
            <a:miter lim="400000"/>
          </a:ln>
        </p:spPr>
      </p:pic>
      <p:grpSp>
        <p:nvGrpSpPr>
          <p:cNvPr id="314" name="成组"/>
          <p:cNvGrpSpPr/>
          <p:nvPr/>
        </p:nvGrpSpPr>
        <p:grpSpPr>
          <a:xfrm>
            <a:off x="13328974" y="1984580"/>
            <a:ext cx="2930585" cy="7239897"/>
            <a:chOff x="0" y="0"/>
            <a:chExt cx="3907445" cy="9653194"/>
          </a:xfrm>
        </p:grpSpPr>
        <p:pic>
          <p:nvPicPr>
            <p:cNvPr id="312" name="1期学员好评3.png" descr="1期学员好评3.png"/>
            <p:cNvPicPr>
              <a:picLocks noChangeAspect="1"/>
            </p:cNvPicPr>
            <p:nvPr/>
          </p:nvPicPr>
          <p:blipFill>
            <a:blip r:embed="rId3"/>
            <a:srcRect r="2326"/>
            <a:stretch>
              <a:fillRect/>
            </a:stretch>
          </p:blipFill>
          <p:spPr>
            <a:xfrm>
              <a:off x="0" y="3760394"/>
              <a:ext cx="3907446" cy="5892801"/>
            </a:xfrm>
            <a:prstGeom prst="rect">
              <a:avLst/>
            </a:prstGeom>
            <a:ln w="12700" cap="flat">
              <a:noFill/>
              <a:miter lim="400000"/>
            </a:ln>
            <a:effectLst/>
          </p:spPr>
        </p:pic>
        <p:pic>
          <p:nvPicPr>
            <p:cNvPr id="313" name="2期学员好评.png" descr="2期学员好评.png"/>
            <p:cNvPicPr>
              <a:picLocks noChangeAspect="1"/>
            </p:cNvPicPr>
            <p:nvPr/>
          </p:nvPicPr>
          <p:blipFill>
            <a:blip r:embed="rId4"/>
            <a:srcRect r="4121" b="12790"/>
            <a:stretch>
              <a:fillRect/>
            </a:stretch>
          </p:blipFill>
          <p:spPr>
            <a:xfrm>
              <a:off x="4564" y="0"/>
              <a:ext cx="3896512" cy="5139056"/>
            </a:xfrm>
            <a:prstGeom prst="rect">
              <a:avLst/>
            </a:prstGeom>
            <a:ln w="12700" cap="flat">
              <a:noFill/>
              <a:miter lim="400000"/>
            </a:ln>
            <a:effectLst/>
          </p:spPr>
        </p:pic>
      </p:grpSp>
      <p:grpSp>
        <p:nvGrpSpPr>
          <p:cNvPr id="317" name="成组"/>
          <p:cNvGrpSpPr/>
          <p:nvPr/>
        </p:nvGrpSpPr>
        <p:grpSpPr>
          <a:xfrm>
            <a:off x="2028441" y="2039862"/>
            <a:ext cx="4971930" cy="7510220"/>
            <a:chOff x="0" y="0"/>
            <a:chExt cx="6629239" cy="10013625"/>
          </a:xfrm>
        </p:grpSpPr>
        <p:pic>
          <p:nvPicPr>
            <p:cNvPr id="315" name="面试.png" descr="面试.png"/>
            <p:cNvPicPr>
              <a:picLocks noChangeAspect="1"/>
            </p:cNvPicPr>
            <p:nvPr/>
          </p:nvPicPr>
          <p:blipFill>
            <a:blip r:embed="rId5"/>
            <a:srcRect r="3692"/>
            <a:stretch>
              <a:fillRect/>
            </a:stretch>
          </p:blipFill>
          <p:spPr>
            <a:xfrm>
              <a:off x="0" y="2025325"/>
              <a:ext cx="6629240" cy="7988301"/>
            </a:xfrm>
            <a:prstGeom prst="rect">
              <a:avLst/>
            </a:prstGeom>
            <a:ln w="12700" cap="flat">
              <a:noFill/>
              <a:miter lim="400000"/>
            </a:ln>
            <a:effectLst/>
          </p:spPr>
        </p:pic>
        <p:pic>
          <p:nvPicPr>
            <p:cNvPr id="316" name="小学僧offer2.png" descr="小学僧offer2.png"/>
            <p:cNvPicPr>
              <a:picLocks noChangeAspect="1"/>
            </p:cNvPicPr>
            <p:nvPr/>
          </p:nvPicPr>
          <p:blipFill>
            <a:blip r:embed="rId6"/>
            <a:srcRect r="2955" b="2504"/>
            <a:stretch>
              <a:fillRect/>
            </a:stretch>
          </p:blipFill>
          <p:spPr>
            <a:xfrm>
              <a:off x="8532" y="0"/>
              <a:ext cx="6618326" cy="7416812"/>
            </a:xfrm>
            <a:prstGeom prst="rect">
              <a:avLst/>
            </a:prstGeom>
            <a:ln w="12700" cap="flat">
              <a:noFill/>
              <a:miter lim="400000"/>
            </a:ln>
            <a:effectLst/>
          </p:spPr>
        </p:pic>
      </p:gr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高薪训练营.png" descr="高薪训练营.png"/>
          <p:cNvPicPr>
            <a:picLocks noChangeAspect="1"/>
          </p:cNvPicPr>
          <p:nvPr/>
        </p:nvPicPr>
        <p:blipFill>
          <a:blip r:embed="rId2"/>
          <a:stretch>
            <a:fillRect/>
          </a:stretch>
        </p:blipFill>
        <p:spPr>
          <a:xfrm>
            <a:off x="-2405" y="-1"/>
            <a:ext cx="4750770" cy="10287001"/>
          </a:xfrm>
          <a:prstGeom prst="rect">
            <a:avLst/>
          </a:prstGeom>
          <a:ln w="12700">
            <a:miter lim="400000"/>
          </a:ln>
        </p:spPr>
      </p:pic>
      <p:pic>
        <p:nvPicPr>
          <p:cNvPr id="320" name="课程大纲.png" descr="课程大纲.png"/>
          <p:cNvPicPr>
            <a:picLocks noChangeAspect="1"/>
          </p:cNvPicPr>
          <p:nvPr/>
        </p:nvPicPr>
        <p:blipFill>
          <a:blip r:embed="rId3"/>
          <a:stretch>
            <a:fillRect/>
          </a:stretch>
        </p:blipFill>
        <p:spPr>
          <a:xfrm>
            <a:off x="4793302" y="0"/>
            <a:ext cx="4750771" cy="10287001"/>
          </a:xfrm>
          <a:prstGeom prst="rect">
            <a:avLst/>
          </a:prstGeom>
          <a:ln w="12700">
            <a:miter lim="400000"/>
          </a:ln>
        </p:spPr>
      </p:pic>
      <p:pic>
        <p:nvPicPr>
          <p:cNvPr id="321" name="_Users_zce_Desktop_h5.png(iPhone X).png" descr="_Users_zce_Desktop_h5.png(iPhone X).png"/>
          <p:cNvPicPr>
            <a:picLocks noChangeAspect="1"/>
          </p:cNvPicPr>
          <p:nvPr/>
        </p:nvPicPr>
        <p:blipFill>
          <a:blip r:embed="rId4"/>
          <a:stretch>
            <a:fillRect/>
          </a:stretch>
        </p:blipFill>
        <p:spPr>
          <a:xfrm>
            <a:off x="9589009" y="-1"/>
            <a:ext cx="4750770" cy="10287001"/>
          </a:xfrm>
          <a:prstGeom prst="rect">
            <a:avLst/>
          </a:prstGeom>
          <a:ln w="12700">
            <a:miter lim="400000"/>
          </a:ln>
        </p:spPr>
      </p:pic>
      <p:pic>
        <p:nvPicPr>
          <p:cNvPr id="322" name="_Users_zce_Desktop_h5.png(iPhone X) (1).png" descr="_Users_zce_Desktop_h5.png(iPhone X) (1).png"/>
          <p:cNvPicPr>
            <a:picLocks noChangeAspect="1"/>
          </p:cNvPicPr>
          <p:nvPr/>
        </p:nvPicPr>
        <p:blipFill>
          <a:blip r:embed="rId5"/>
          <a:stretch>
            <a:fillRect/>
          </a:stretch>
        </p:blipFill>
        <p:spPr>
          <a:xfrm>
            <a:off x="14384716" y="-1"/>
            <a:ext cx="4750771" cy="10287001"/>
          </a:xfrm>
          <a:prstGeom prst="rect">
            <a:avLst/>
          </a:prstGeom>
          <a:ln w="12700">
            <a:miter lim="400000"/>
          </a:ln>
        </p:spPr>
      </p:pic>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学员笔记.jpeg" descr="学员笔记.jpeg"/>
          <p:cNvPicPr>
            <a:picLocks noChangeAspect="1"/>
          </p:cNvPicPr>
          <p:nvPr/>
        </p:nvPicPr>
        <p:blipFill>
          <a:blip r:embed="rId2"/>
          <a:stretch>
            <a:fillRect/>
          </a:stretch>
        </p:blipFill>
        <p:spPr>
          <a:xfrm>
            <a:off x="2219325" y="1247775"/>
            <a:ext cx="13849350" cy="7791450"/>
          </a:xfrm>
          <a:prstGeom prst="rect">
            <a:avLst/>
          </a:prstGeom>
          <a:ln w="12700">
            <a:miter lim="400000"/>
          </a:ln>
        </p:spPr>
      </p:pic>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1v1 电话 / 语音指导"/>
          <p:cNvSpPr txBox="1">
            <a:spLocks noGrp="1"/>
          </p:cNvSpPr>
          <p:nvPr>
            <p:ph type="title"/>
          </p:nvPr>
        </p:nvSpPr>
        <p:spPr>
          <a:prstGeom prst="rect">
            <a:avLst/>
          </a:prstGeom>
        </p:spPr>
        <p:txBody>
          <a:bodyPr>
            <a:normAutofit fontScale="90000"/>
          </a:bodyPr>
          <a:lstStyle>
            <a:lvl1pPr defTabSz="2145738">
              <a:defRPr sz="7480" spc="-149"/>
            </a:lvl1pPr>
          </a:lstStyle>
          <a:p>
            <a:r>
              <a:t>1v1 电话 / 语音指导</a:t>
            </a:r>
          </a:p>
        </p:txBody>
      </p:sp>
      <p:pic>
        <p:nvPicPr>
          <p:cNvPr id="327" name="图像" descr="图像"/>
          <p:cNvPicPr>
            <a:picLocks noChangeAspect="1"/>
          </p:cNvPicPr>
          <p:nvPr/>
        </p:nvPicPr>
        <p:blipFill>
          <a:blip r:embed="rId2"/>
          <a:stretch>
            <a:fillRect/>
          </a:stretch>
        </p:blipFill>
        <p:spPr>
          <a:xfrm>
            <a:off x="2547517" y="1828422"/>
            <a:ext cx="3639976" cy="7877819"/>
          </a:xfrm>
          <a:prstGeom prst="rect">
            <a:avLst/>
          </a:prstGeom>
          <a:ln w="12700">
            <a:miter lim="400000"/>
          </a:ln>
        </p:spPr>
      </p:pic>
      <p:pic>
        <p:nvPicPr>
          <p:cNvPr id="328" name="图像" descr="图像"/>
          <p:cNvPicPr>
            <a:picLocks noChangeAspect="1"/>
          </p:cNvPicPr>
          <p:nvPr/>
        </p:nvPicPr>
        <p:blipFill>
          <a:blip r:embed="rId3"/>
          <a:stretch>
            <a:fillRect/>
          </a:stretch>
        </p:blipFill>
        <p:spPr>
          <a:xfrm>
            <a:off x="7324013" y="1828422"/>
            <a:ext cx="3639975" cy="7877819"/>
          </a:xfrm>
          <a:prstGeom prst="rect">
            <a:avLst/>
          </a:prstGeom>
          <a:ln w="12700">
            <a:miter lim="400000"/>
          </a:ln>
        </p:spPr>
      </p:pic>
      <p:pic>
        <p:nvPicPr>
          <p:cNvPr id="329" name="图像" descr="图像"/>
          <p:cNvPicPr>
            <a:picLocks noChangeAspect="1"/>
          </p:cNvPicPr>
          <p:nvPr/>
        </p:nvPicPr>
        <p:blipFill>
          <a:blip r:embed="rId4"/>
          <a:stretch>
            <a:fillRect/>
          </a:stretch>
        </p:blipFill>
        <p:spPr>
          <a:xfrm>
            <a:off x="12100508" y="1836561"/>
            <a:ext cx="3632453" cy="7861540"/>
          </a:xfrm>
          <a:prstGeom prst="rect">
            <a:avLst/>
          </a:prstGeom>
          <a:ln w="12700">
            <a:miter lim="400000"/>
          </a:ln>
        </p:spPr>
      </p:pic>
      <p:sp>
        <p:nvSpPr>
          <p:cNvPr id="330" name="矩形"/>
          <p:cNvSpPr/>
          <p:nvPr/>
        </p:nvSpPr>
        <p:spPr>
          <a:xfrm>
            <a:off x="8170117" y="6489973"/>
            <a:ext cx="382745" cy="178361"/>
          </a:xfrm>
          <a:prstGeom prst="rect">
            <a:avLst/>
          </a:prstGeom>
          <a:solidFill>
            <a:srgbClr val="2B2C2D"/>
          </a:solidFill>
          <a:ln w="12700">
            <a:miter lim="400000"/>
          </a:ln>
        </p:spPr>
        <p:txBody>
          <a:bodyPr lIns="38100" tIns="38100" rIns="38100" bIns="38100" anchor="ctr"/>
          <a:lstStyle/>
          <a:p>
            <a:pPr algn="ctr" defTabSz="619125">
              <a:defRPr sz="3200">
                <a:solidFill>
                  <a:srgbClr val="000000"/>
                </a:solidFill>
                <a:latin typeface="Helvetica Neue Medium"/>
                <a:ea typeface="Helvetica Neue Medium"/>
                <a:cs typeface="Helvetica Neue Medium"/>
                <a:sym typeface="Helvetica Neue Medium"/>
              </a:defRPr>
            </a:pPr>
            <a:endParaRPr sz="240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E3A8769-0BA4-440F-8E01-700A59DD638E}"/>
              </a:ext>
            </a:extLst>
          </p:cNvPr>
          <p:cNvSpPr>
            <a:spLocks noGrp="1"/>
          </p:cNvSpPr>
          <p:nvPr>
            <p:ph type="title"/>
          </p:nvPr>
        </p:nvSpPr>
        <p:spPr/>
        <p:txBody>
          <a:bodyPr/>
          <a:lstStyle/>
          <a:p>
            <a:r>
              <a:rPr lang="zh-CN" altLang="en-US"/>
              <a:t>同步模式</a:t>
            </a:r>
            <a:endParaRPr lang="zh-CN" altLang="en-US" dirty="0"/>
          </a:p>
        </p:txBody>
      </p:sp>
      <p:sp>
        <p:nvSpPr>
          <p:cNvPr id="6" name="文本占位符 5">
            <a:extLst>
              <a:ext uri="{FF2B5EF4-FFF2-40B4-BE49-F238E27FC236}">
                <a16:creationId xmlns:a16="http://schemas.microsoft.com/office/drawing/2014/main" id="{C08F6A6B-3AC3-44BB-A6B5-0B98FBC047FB}"/>
              </a:ext>
            </a:extLst>
          </p:cNvPr>
          <p:cNvSpPr>
            <a:spLocks noGrp="1"/>
          </p:cNvSpPr>
          <p:nvPr>
            <p:ph type="body" idx="1"/>
          </p:nvPr>
        </p:nvSpPr>
        <p:spPr/>
        <p:txBody>
          <a:bodyPr/>
          <a:lstStyle/>
          <a:p>
            <a:r>
              <a:rPr lang="en-US" altLang="zh-CN" dirty="0"/>
              <a:t>Synchronous</a:t>
            </a:r>
            <a:endParaRPr lang="zh-CN" altLang="en-US" dirty="0"/>
          </a:p>
        </p:txBody>
      </p:sp>
    </p:spTree>
    <p:extLst>
      <p:ext uri="{BB962C8B-B14F-4D97-AF65-F5344CB8AC3E}">
        <p14:creationId xmlns:p14="http://schemas.microsoft.com/office/powerpoint/2010/main" val="13723089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随堂测试 &amp; 模块作业"/>
          <p:cNvSpPr txBox="1">
            <a:spLocks noGrp="1"/>
          </p:cNvSpPr>
          <p:nvPr>
            <p:ph type="title"/>
          </p:nvPr>
        </p:nvSpPr>
        <p:spPr>
          <a:prstGeom prst="rect">
            <a:avLst/>
          </a:prstGeom>
        </p:spPr>
        <p:txBody>
          <a:bodyPr>
            <a:normAutofit fontScale="90000"/>
          </a:bodyPr>
          <a:lstStyle>
            <a:lvl1pPr defTabSz="2145738">
              <a:defRPr sz="7480" spc="-149"/>
            </a:lvl1pPr>
          </a:lstStyle>
          <a:p>
            <a:r>
              <a:t>随堂测试 &amp; 模块作业</a:t>
            </a:r>
          </a:p>
        </p:txBody>
      </p:sp>
      <p:pic>
        <p:nvPicPr>
          <p:cNvPr id="333" name="图像" descr="图像"/>
          <p:cNvPicPr>
            <a:picLocks noChangeAspect="1"/>
          </p:cNvPicPr>
          <p:nvPr/>
        </p:nvPicPr>
        <p:blipFill>
          <a:blip r:embed="rId2"/>
          <a:stretch>
            <a:fillRect/>
          </a:stretch>
        </p:blipFill>
        <p:spPr>
          <a:xfrm>
            <a:off x="2264673" y="2905531"/>
            <a:ext cx="13758654" cy="5723600"/>
          </a:xfrm>
          <a:prstGeom prst="rect">
            <a:avLst/>
          </a:prstGeom>
          <a:ln w="12700">
            <a:miter lim="400000"/>
          </a:ln>
        </p:spPr>
      </p:pic>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作业 1v1 返修"/>
          <p:cNvSpPr txBox="1">
            <a:spLocks noGrp="1"/>
          </p:cNvSpPr>
          <p:nvPr>
            <p:ph type="title"/>
          </p:nvPr>
        </p:nvSpPr>
        <p:spPr>
          <a:prstGeom prst="rect">
            <a:avLst/>
          </a:prstGeom>
        </p:spPr>
        <p:txBody>
          <a:bodyPr>
            <a:normAutofit fontScale="90000"/>
          </a:bodyPr>
          <a:lstStyle>
            <a:lvl1pPr defTabSz="2145738">
              <a:defRPr sz="7480" spc="-149"/>
            </a:lvl1pPr>
          </a:lstStyle>
          <a:p>
            <a:r>
              <a:t>作业 1v1 返修</a:t>
            </a:r>
          </a:p>
        </p:txBody>
      </p:sp>
      <p:pic>
        <p:nvPicPr>
          <p:cNvPr id="336" name="图像" descr="图像"/>
          <p:cNvPicPr>
            <a:picLocks noChangeAspect="1"/>
          </p:cNvPicPr>
          <p:nvPr/>
        </p:nvPicPr>
        <p:blipFill>
          <a:blip r:embed="rId2"/>
          <a:stretch>
            <a:fillRect/>
          </a:stretch>
        </p:blipFill>
        <p:spPr>
          <a:xfrm>
            <a:off x="2011680" y="2800286"/>
            <a:ext cx="14264640" cy="5934091"/>
          </a:xfrm>
          <a:prstGeom prst="rect">
            <a:avLst/>
          </a:prstGeom>
          <a:ln w="12700">
            <a:miter lim="400000"/>
          </a:ln>
        </p:spPr>
      </p:pic>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日常社群答疑"/>
          <p:cNvSpPr txBox="1">
            <a:spLocks noGrp="1"/>
          </p:cNvSpPr>
          <p:nvPr>
            <p:ph type="title"/>
          </p:nvPr>
        </p:nvSpPr>
        <p:spPr>
          <a:prstGeom prst="rect">
            <a:avLst/>
          </a:prstGeom>
        </p:spPr>
        <p:txBody>
          <a:bodyPr>
            <a:normAutofit fontScale="90000"/>
          </a:bodyPr>
          <a:lstStyle>
            <a:lvl1pPr defTabSz="2145738">
              <a:defRPr sz="7480" spc="-149"/>
            </a:lvl1pPr>
          </a:lstStyle>
          <a:p>
            <a:r>
              <a:t>日常社群答疑</a:t>
            </a:r>
          </a:p>
        </p:txBody>
      </p:sp>
      <p:pic>
        <p:nvPicPr>
          <p:cNvPr id="339" name="图像" descr="图像"/>
          <p:cNvPicPr>
            <a:picLocks noChangeAspect="1"/>
          </p:cNvPicPr>
          <p:nvPr/>
        </p:nvPicPr>
        <p:blipFill>
          <a:blip r:embed="rId2"/>
          <a:stretch>
            <a:fillRect/>
          </a:stretch>
        </p:blipFill>
        <p:spPr>
          <a:xfrm>
            <a:off x="2103728" y="2838578"/>
            <a:ext cx="14080545" cy="5857507"/>
          </a:xfrm>
          <a:prstGeom prst="rect">
            <a:avLst/>
          </a:prstGeom>
          <a:ln w="12700">
            <a:miter lim="400000"/>
          </a:ln>
        </p:spPr>
      </p:pic>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班主任 7*24 全方位关怀与监督"/>
          <p:cNvSpPr txBox="1">
            <a:spLocks noGrp="1"/>
          </p:cNvSpPr>
          <p:nvPr>
            <p:ph type="title"/>
          </p:nvPr>
        </p:nvSpPr>
        <p:spPr>
          <a:prstGeom prst="rect">
            <a:avLst/>
          </a:prstGeom>
        </p:spPr>
        <p:txBody>
          <a:bodyPr>
            <a:normAutofit fontScale="90000"/>
          </a:bodyPr>
          <a:lstStyle>
            <a:lvl1pPr defTabSz="2145738">
              <a:defRPr sz="7480" spc="-149"/>
            </a:lvl1pPr>
          </a:lstStyle>
          <a:p>
            <a:r>
              <a:t>班主任 7*24 全方位关怀与监督</a:t>
            </a:r>
          </a:p>
        </p:txBody>
      </p:sp>
      <p:pic>
        <p:nvPicPr>
          <p:cNvPr id="342" name="图像" descr="图像"/>
          <p:cNvPicPr>
            <a:picLocks noChangeAspect="1"/>
          </p:cNvPicPr>
          <p:nvPr/>
        </p:nvPicPr>
        <p:blipFill>
          <a:blip r:embed="rId2"/>
          <a:stretch>
            <a:fillRect/>
          </a:stretch>
        </p:blipFill>
        <p:spPr>
          <a:xfrm>
            <a:off x="2345836" y="2939295"/>
            <a:ext cx="13596329" cy="5656073"/>
          </a:xfrm>
          <a:prstGeom prst="rect">
            <a:avLst/>
          </a:prstGeom>
          <a:ln w="12700">
            <a:miter lim="400000"/>
          </a:ln>
        </p:spPr>
      </p:pic>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班主任 7*24 全方位关怀与监督"/>
          <p:cNvSpPr txBox="1">
            <a:spLocks noGrp="1"/>
          </p:cNvSpPr>
          <p:nvPr>
            <p:ph type="title"/>
          </p:nvPr>
        </p:nvSpPr>
        <p:spPr>
          <a:prstGeom prst="rect">
            <a:avLst/>
          </a:prstGeom>
        </p:spPr>
        <p:txBody>
          <a:bodyPr>
            <a:normAutofit fontScale="90000"/>
          </a:bodyPr>
          <a:lstStyle>
            <a:lvl1pPr defTabSz="2145738">
              <a:defRPr sz="7480" spc="-149"/>
            </a:lvl1pPr>
          </a:lstStyle>
          <a:p>
            <a:r>
              <a:t>班主任 7*24 全方位关怀与监督</a:t>
            </a:r>
          </a:p>
        </p:txBody>
      </p:sp>
      <p:grpSp>
        <p:nvGrpSpPr>
          <p:cNvPr id="351" name="成组"/>
          <p:cNvGrpSpPr/>
          <p:nvPr/>
        </p:nvGrpSpPr>
        <p:grpSpPr>
          <a:xfrm>
            <a:off x="1754950" y="2142929"/>
            <a:ext cx="14778101" cy="7248803"/>
            <a:chOff x="0" y="0"/>
            <a:chExt cx="19704132" cy="9665068"/>
          </a:xfrm>
        </p:grpSpPr>
        <p:pic>
          <p:nvPicPr>
            <p:cNvPr id="345" name="老师和同学的关系2.png" descr="老师和同学的关系2.png"/>
            <p:cNvPicPr>
              <a:picLocks noChangeAspect="1"/>
            </p:cNvPicPr>
            <p:nvPr/>
          </p:nvPicPr>
          <p:blipFill>
            <a:blip r:embed="rId2"/>
            <a:stretch>
              <a:fillRect/>
            </a:stretch>
          </p:blipFill>
          <p:spPr>
            <a:xfrm>
              <a:off x="0" y="1905368"/>
              <a:ext cx="6451600" cy="7467601"/>
            </a:xfrm>
            <a:prstGeom prst="rect">
              <a:avLst/>
            </a:prstGeom>
            <a:ln w="12700" cap="flat">
              <a:noFill/>
              <a:miter lim="400000"/>
            </a:ln>
            <a:effectLst/>
          </p:spPr>
        </p:pic>
        <p:pic>
          <p:nvPicPr>
            <p:cNvPr id="346" name="老师和学员关系.png" descr="老师和学员关系.png"/>
            <p:cNvPicPr>
              <a:picLocks noChangeAspect="1"/>
            </p:cNvPicPr>
            <p:nvPr/>
          </p:nvPicPr>
          <p:blipFill>
            <a:blip r:embed="rId3"/>
            <a:stretch>
              <a:fillRect/>
            </a:stretch>
          </p:blipFill>
          <p:spPr>
            <a:xfrm>
              <a:off x="7035881" y="0"/>
              <a:ext cx="4902201" cy="6997700"/>
            </a:xfrm>
            <a:prstGeom prst="rect">
              <a:avLst/>
            </a:prstGeom>
            <a:ln w="12700" cap="flat">
              <a:noFill/>
              <a:miter lim="400000"/>
            </a:ln>
            <a:effectLst/>
          </p:spPr>
        </p:pic>
        <p:pic>
          <p:nvPicPr>
            <p:cNvPr id="347" name="老师和同学的关系1.png" descr="老师和同学的关系1.png"/>
            <p:cNvPicPr>
              <a:picLocks noChangeAspect="1"/>
            </p:cNvPicPr>
            <p:nvPr/>
          </p:nvPicPr>
          <p:blipFill>
            <a:blip r:embed="rId4"/>
            <a:stretch>
              <a:fillRect/>
            </a:stretch>
          </p:blipFill>
          <p:spPr>
            <a:xfrm>
              <a:off x="0" y="0"/>
              <a:ext cx="6451600" cy="7251700"/>
            </a:xfrm>
            <a:prstGeom prst="rect">
              <a:avLst/>
            </a:prstGeom>
            <a:ln w="12700" cap="flat">
              <a:noFill/>
              <a:miter lim="400000"/>
            </a:ln>
            <a:effectLst/>
          </p:spPr>
        </p:pic>
        <p:pic>
          <p:nvPicPr>
            <p:cNvPr id="348" name="社群氛围.png" descr="社群氛围.png"/>
            <p:cNvPicPr>
              <a:picLocks noChangeAspect="1"/>
            </p:cNvPicPr>
            <p:nvPr/>
          </p:nvPicPr>
          <p:blipFill>
            <a:blip r:embed="rId5"/>
            <a:stretch>
              <a:fillRect/>
            </a:stretch>
          </p:blipFill>
          <p:spPr>
            <a:xfrm>
              <a:off x="13162176" y="0"/>
              <a:ext cx="6235701" cy="7442200"/>
            </a:xfrm>
            <a:prstGeom prst="rect">
              <a:avLst/>
            </a:prstGeom>
            <a:ln w="12700" cap="flat">
              <a:noFill/>
              <a:miter lim="400000"/>
            </a:ln>
            <a:effectLst/>
          </p:spPr>
        </p:pic>
        <p:pic>
          <p:nvPicPr>
            <p:cNvPr id="349" name="学员好评.png" descr="学员好评.png"/>
            <p:cNvPicPr>
              <a:picLocks noChangeAspect="1"/>
            </p:cNvPicPr>
            <p:nvPr/>
          </p:nvPicPr>
          <p:blipFill>
            <a:blip r:embed="rId6"/>
            <a:stretch>
              <a:fillRect/>
            </a:stretch>
          </p:blipFill>
          <p:spPr>
            <a:xfrm>
              <a:off x="15525832" y="4458068"/>
              <a:ext cx="4178301" cy="5207001"/>
            </a:xfrm>
            <a:prstGeom prst="rect">
              <a:avLst/>
            </a:prstGeom>
            <a:ln w="12700" cap="flat">
              <a:noFill/>
              <a:miter lim="400000"/>
            </a:ln>
            <a:effectLst/>
          </p:spPr>
        </p:pic>
        <p:pic>
          <p:nvPicPr>
            <p:cNvPr id="350" name="老师和学员亲密度.png" descr="老师和学员亲密度.png"/>
            <p:cNvPicPr>
              <a:picLocks noChangeAspect="1"/>
            </p:cNvPicPr>
            <p:nvPr/>
          </p:nvPicPr>
          <p:blipFill>
            <a:blip r:embed="rId7"/>
            <a:stretch>
              <a:fillRect/>
            </a:stretch>
          </p:blipFill>
          <p:spPr>
            <a:xfrm>
              <a:off x="9737927" y="4750168"/>
              <a:ext cx="4000501" cy="4622801"/>
            </a:xfrm>
            <a:prstGeom prst="rect">
              <a:avLst/>
            </a:prstGeom>
            <a:ln w="12700" cap="flat">
              <a:noFill/>
              <a:miter lim="400000"/>
            </a:ln>
            <a:effectLst/>
          </p:spPr>
        </p:pic>
      </p:gr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图像" descr="图像"/>
          <p:cNvPicPr>
            <a:picLocks noChangeAspect="1"/>
          </p:cNvPicPr>
          <p:nvPr/>
        </p:nvPicPr>
        <p:blipFill>
          <a:blip r:embed="rId2"/>
          <a:srcRect b="4851"/>
          <a:stretch>
            <a:fillRect/>
          </a:stretch>
        </p:blipFill>
        <p:spPr>
          <a:xfrm>
            <a:off x="5824651" y="455120"/>
            <a:ext cx="6638660" cy="9062178"/>
          </a:xfrm>
          <a:prstGeom prst="rect">
            <a:avLst/>
          </a:prstGeom>
          <a:ln w="12700">
            <a:miter lim="400000"/>
          </a:ln>
        </p:spPr>
      </p:pic>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行不行看结果！！！"/>
          <p:cNvSpPr txBox="1">
            <a:spLocks noGrp="1"/>
          </p:cNvSpPr>
          <p:nvPr>
            <p:ph type="title"/>
          </p:nvPr>
        </p:nvSpPr>
        <p:spPr>
          <a:prstGeom prst="rect">
            <a:avLst/>
          </a:prstGeom>
        </p:spPr>
        <p:txBody>
          <a:bodyPr>
            <a:normAutofit fontScale="90000"/>
          </a:bodyPr>
          <a:lstStyle>
            <a:lvl1pPr defTabSz="2145738">
              <a:defRPr sz="7480" spc="-149"/>
            </a:lvl1pPr>
          </a:lstStyle>
          <a:p>
            <a:r>
              <a:t>行不行看结果！！！</a:t>
            </a:r>
          </a:p>
        </p:txBody>
      </p:sp>
      <p:grpSp>
        <p:nvGrpSpPr>
          <p:cNvPr id="358" name="Lark20200916-103041.png"/>
          <p:cNvGrpSpPr/>
          <p:nvPr/>
        </p:nvGrpSpPr>
        <p:grpSpPr>
          <a:xfrm>
            <a:off x="3252493" y="2771772"/>
            <a:ext cx="3410096" cy="6200667"/>
            <a:chOff x="0" y="0"/>
            <a:chExt cx="4546793" cy="8267555"/>
          </a:xfrm>
        </p:grpSpPr>
        <p:pic>
          <p:nvPicPr>
            <p:cNvPr id="357" name="Lark20200916-103041.png" descr="Lark20200916-103041.png"/>
            <p:cNvPicPr>
              <a:picLocks noChangeAspect="1"/>
            </p:cNvPicPr>
            <p:nvPr/>
          </p:nvPicPr>
          <p:blipFill>
            <a:blip r:embed="rId2"/>
            <a:srcRect/>
            <a:stretch>
              <a:fillRect/>
            </a:stretch>
          </p:blipFill>
          <p:spPr>
            <a:xfrm>
              <a:off x="215900" y="139700"/>
              <a:ext cx="4114994" cy="7708756"/>
            </a:xfrm>
            <a:prstGeom prst="rect">
              <a:avLst/>
            </a:prstGeom>
            <a:ln>
              <a:noFill/>
            </a:ln>
            <a:effectLst/>
          </p:spPr>
        </p:pic>
        <p:pic>
          <p:nvPicPr>
            <p:cNvPr id="356" name="Lark20200916-103041.png" descr="Lark20200916-103041.png"/>
            <p:cNvPicPr>
              <a:picLocks/>
            </p:cNvPicPr>
            <p:nvPr/>
          </p:nvPicPr>
          <p:blipFill>
            <a:blip r:embed="rId3"/>
            <a:stretch>
              <a:fillRect/>
            </a:stretch>
          </p:blipFill>
          <p:spPr>
            <a:xfrm>
              <a:off x="0" y="0"/>
              <a:ext cx="4546794" cy="8267556"/>
            </a:xfrm>
            <a:prstGeom prst="rect">
              <a:avLst/>
            </a:prstGeom>
            <a:effectLst/>
          </p:spPr>
        </p:pic>
      </p:grpSp>
      <p:grpSp>
        <p:nvGrpSpPr>
          <p:cNvPr id="361" name="Lark20200915-170027.png"/>
          <p:cNvGrpSpPr/>
          <p:nvPr/>
        </p:nvGrpSpPr>
        <p:grpSpPr>
          <a:xfrm>
            <a:off x="11625411" y="2771773"/>
            <a:ext cx="3410096" cy="6200666"/>
            <a:chOff x="0" y="0"/>
            <a:chExt cx="4546793" cy="8267554"/>
          </a:xfrm>
        </p:grpSpPr>
        <p:pic>
          <p:nvPicPr>
            <p:cNvPr id="360" name="Lark20200915-170027.png" descr="Lark20200915-170027.png"/>
            <p:cNvPicPr>
              <a:picLocks noChangeAspect="1"/>
            </p:cNvPicPr>
            <p:nvPr/>
          </p:nvPicPr>
          <p:blipFill>
            <a:blip r:embed="rId4"/>
            <a:srcRect/>
            <a:stretch>
              <a:fillRect/>
            </a:stretch>
          </p:blipFill>
          <p:spPr>
            <a:xfrm>
              <a:off x="215900" y="139700"/>
              <a:ext cx="4114994" cy="7708755"/>
            </a:xfrm>
            <a:prstGeom prst="rect">
              <a:avLst/>
            </a:prstGeom>
            <a:ln>
              <a:noFill/>
            </a:ln>
            <a:effectLst/>
          </p:spPr>
        </p:pic>
        <p:pic>
          <p:nvPicPr>
            <p:cNvPr id="359" name="Lark20200915-170027.png" descr="Lark20200915-170027.png"/>
            <p:cNvPicPr>
              <a:picLocks/>
            </p:cNvPicPr>
            <p:nvPr/>
          </p:nvPicPr>
          <p:blipFill>
            <a:blip r:embed="rId3"/>
            <a:stretch>
              <a:fillRect/>
            </a:stretch>
          </p:blipFill>
          <p:spPr>
            <a:xfrm>
              <a:off x="0" y="0"/>
              <a:ext cx="4546794" cy="8267555"/>
            </a:xfrm>
            <a:prstGeom prst="rect">
              <a:avLst/>
            </a:prstGeom>
            <a:effectLst/>
          </p:spPr>
        </p:pic>
      </p:grpSp>
      <p:grpSp>
        <p:nvGrpSpPr>
          <p:cNvPr id="364" name="图像"/>
          <p:cNvGrpSpPr/>
          <p:nvPr/>
        </p:nvGrpSpPr>
        <p:grpSpPr>
          <a:xfrm>
            <a:off x="7438952" y="2771773"/>
            <a:ext cx="3410096" cy="6200666"/>
            <a:chOff x="0" y="0"/>
            <a:chExt cx="4546793" cy="8267554"/>
          </a:xfrm>
        </p:grpSpPr>
        <p:pic>
          <p:nvPicPr>
            <p:cNvPr id="363" name="图像" descr="图像"/>
            <p:cNvPicPr>
              <a:picLocks noChangeAspect="1"/>
            </p:cNvPicPr>
            <p:nvPr/>
          </p:nvPicPr>
          <p:blipFill>
            <a:blip r:embed="rId5"/>
            <a:stretch>
              <a:fillRect/>
            </a:stretch>
          </p:blipFill>
          <p:spPr>
            <a:xfrm>
              <a:off x="215900" y="139700"/>
              <a:ext cx="4114994" cy="7708755"/>
            </a:xfrm>
            <a:prstGeom prst="rect">
              <a:avLst/>
            </a:prstGeom>
            <a:ln>
              <a:noFill/>
            </a:ln>
            <a:effectLst/>
          </p:spPr>
        </p:pic>
        <p:pic>
          <p:nvPicPr>
            <p:cNvPr id="362" name="图像" descr="图像"/>
            <p:cNvPicPr>
              <a:picLocks/>
            </p:cNvPicPr>
            <p:nvPr/>
          </p:nvPicPr>
          <p:blipFill>
            <a:blip r:embed="rId6"/>
            <a:stretch>
              <a:fillRect/>
            </a:stretch>
          </p:blipFill>
          <p:spPr>
            <a:xfrm>
              <a:off x="0" y="0"/>
              <a:ext cx="4546794" cy="8267555"/>
            </a:xfrm>
            <a:prstGeom prst="rect">
              <a:avLst/>
            </a:prstGeom>
            <a:effectLst/>
          </p:spPr>
        </p:pic>
      </p:grpSp>
      <p:grpSp>
        <p:nvGrpSpPr>
          <p:cNvPr id="367" name="Lark20200916-103041.png"/>
          <p:cNvGrpSpPr/>
          <p:nvPr/>
        </p:nvGrpSpPr>
        <p:grpSpPr>
          <a:xfrm>
            <a:off x="2033587" y="2235059"/>
            <a:ext cx="3983100" cy="7274094"/>
            <a:chOff x="0" y="0"/>
            <a:chExt cx="5310798" cy="9698790"/>
          </a:xfrm>
        </p:grpSpPr>
        <p:pic>
          <p:nvPicPr>
            <p:cNvPr id="366" name="Lark20200916-103041.png" descr="Lark20200916-103041.png"/>
            <p:cNvPicPr>
              <a:picLocks noChangeAspect="1"/>
            </p:cNvPicPr>
            <p:nvPr/>
          </p:nvPicPr>
          <p:blipFill>
            <a:blip r:embed="rId2"/>
            <a:srcRect/>
            <a:stretch>
              <a:fillRect/>
            </a:stretch>
          </p:blipFill>
          <p:spPr>
            <a:xfrm>
              <a:off x="215900" y="139700"/>
              <a:ext cx="4878999" cy="9139991"/>
            </a:xfrm>
            <a:prstGeom prst="rect">
              <a:avLst/>
            </a:prstGeom>
            <a:ln>
              <a:noFill/>
            </a:ln>
            <a:effectLst/>
          </p:spPr>
        </p:pic>
        <p:pic>
          <p:nvPicPr>
            <p:cNvPr id="365" name="Lark20200916-103041.png" descr="Lark20200916-103041.png"/>
            <p:cNvPicPr>
              <a:picLocks/>
            </p:cNvPicPr>
            <p:nvPr/>
          </p:nvPicPr>
          <p:blipFill>
            <a:blip r:embed="rId7"/>
            <a:stretch>
              <a:fillRect/>
            </a:stretch>
          </p:blipFill>
          <p:spPr>
            <a:xfrm>
              <a:off x="0" y="0"/>
              <a:ext cx="5310799" cy="9698791"/>
            </a:xfrm>
            <a:prstGeom prst="rect">
              <a:avLst/>
            </a:prstGeom>
            <a:effectLst/>
          </p:spPr>
        </p:pic>
      </p:grpSp>
      <p:grpSp>
        <p:nvGrpSpPr>
          <p:cNvPr id="370" name="Lark20200915-170027.png"/>
          <p:cNvGrpSpPr/>
          <p:nvPr/>
        </p:nvGrpSpPr>
        <p:grpSpPr>
          <a:xfrm>
            <a:off x="12271314" y="2235060"/>
            <a:ext cx="3983099" cy="7274093"/>
            <a:chOff x="0" y="0"/>
            <a:chExt cx="5310798" cy="9698790"/>
          </a:xfrm>
        </p:grpSpPr>
        <p:pic>
          <p:nvPicPr>
            <p:cNvPr id="369" name="Lark20200915-170027.png" descr="Lark20200915-170027.png"/>
            <p:cNvPicPr>
              <a:picLocks noChangeAspect="1"/>
            </p:cNvPicPr>
            <p:nvPr/>
          </p:nvPicPr>
          <p:blipFill>
            <a:blip r:embed="rId8"/>
            <a:srcRect/>
            <a:stretch>
              <a:fillRect/>
            </a:stretch>
          </p:blipFill>
          <p:spPr>
            <a:xfrm>
              <a:off x="215900" y="139700"/>
              <a:ext cx="4878999" cy="9139991"/>
            </a:xfrm>
            <a:prstGeom prst="rect">
              <a:avLst/>
            </a:prstGeom>
            <a:ln>
              <a:noFill/>
            </a:ln>
            <a:effectLst/>
          </p:spPr>
        </p:pic>
        <p:pic>
          <p:nvPicPr>
            <p:cNvPr id="368" name="Lark20200915-170027.png" descr="Lark20200915-170027.png"/>
            <p:cNvPicPr>
              <a:picLocks/>
            </p:cNvPicPr>
            <p:nvPr/>
          </p:nvPicPr>
          <p:blipFill>
            <a:blip r:embed="rId7"/>
            <a:stretch>
              <a:fillRect/>
            </a:stretch>
          </p:blipFill>
          <p:spPr>
            <a:xfrm>
              <a:off x="0" y="0"/>
              <a:ext cx="5310799" cy="9698791"/>
            </a:xfrm>
            <a:prstGeom prst="rect">
              <a:avLst/>
            </a:prstGeom>
            <a:effectLst/>
          </p:spPr>
        </p:pic>
      </p:grpSp>
      <p:grpSp>
        <p:nvGrpSpPr>
          <p:cNvPr id="373" name="图像"/>
          <p:cNvGrpSpPr/>
          <p:nvPr/>
        </p:nvGrpSpPr>
        <p:grpSpPr>
          <a:xfrm>
            <a:off x="6974732" y="1902134"/>
            <a:ext cx="4338536" cy="7939944"/>
            <a:chOff x="0" y="0"/>
            <a:chExt cx="5784713" cy="10586591"/>
          </a:xfrm>
        </p:grpSpPr>
        <p:pic>
          <p:nvPicPr>
            <p:cNvPr id="372" name="图像" descr="图像"/>
            <p:cNvPicPr>
              <a:picLocks noChangeAspect="1"/>
            </p:cNvPicPr>
            <p:nvPr/>
          </p:nvPicPr>
          <p:blipFill>
            <a:blip r:embed="rId9"/>
            <a:stretch>
              <a:fillRect/>
            </a:stretch>
          </p:blipFill>
          <p:spPr>
            <a:xfrm>
              <a:off x="215900" y="139700"/>
              <a:ext cx="5352914" cy="10027792"/>
            </a:xfrm>
            <a:prstGeom prst="rect">
              <a:avLst/>
            </a:prstGeom>
            <a:ln>
              <a:noFill/>
            </a:ln>
            <a:effectLst/>
          </p:spPr>
        </p:pic>
        <p:pic>
          <p:nvPicPr>
            <p:cNvPr id="371" name="图像" descr="图像"/>
            <p:cNvPicPr>
              <a:picLocks/>
            </p:cNvPicPr>
            <p:nvPr/>
          </p:nvPicPr>
          <p:blipFill>
            <a:blip r:embed="rId10"/>
            <a:stretch>
              <a:fillRect/>
            </a:stretch>
          </p:blipFill>
          <p:spPr>
            <a:xfrm>
              <a:off x="0" y="0"/>
              <a:ext cx="5784714" cy="10586592"/>
            </a:xfrm>
            <a:prstGeom prst="rect">
              <a:avLst/>
            </a:prstGeom>
            <a:effectLst/>
          </p:spPr>
        </p:pic>
      </p:gr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微信图片_20200909105423的03 2.jpg" descr="微信图片_20200909105423的03 2.jpg"/>
          <p:cNvPicPr>
            <a:picLocks noChangeAspect="1"/>
          </p:cNvPicPr>
          <p:nvPr/>
        </p:nvPicPr>
        <p:blipFill>
          <a:blip r:embed="rId2"/>
          <a:stretch>
            <a:fillRect/>
          </a:stretch>
        </p:blipFill>
        <p:spPr>
          <a:xfrm>
            <a:off x="4097487" y="5092320"/>
            <a:ext cx="8813401" cy="5399760"/>
          </a:xfrm>
          <a:prstGeom prst="rect">
            <a:avLst/>
          </a:prstGeom>
          <a:ln w="12700">
            <a:miter lim="400000"/>
          </a:ln>
        </p:spPr>
      </p:pic>
      <p:pic>
        <p:nvPicPr>
          <p:cNvPr id="376" name="微信图片_20200909105356.jpg" descr="微信图片_20200909105356.jpg"/>
          <p:cNvPicPr>
            <a:picLocks noChangeAspect="1"/>
          </p:cNvPicPr>
          <p:nvPr/>
        </p:nvPicPr>
        <p:blipFill>
          <a:blip r:embed="rId3"/>
          <a:stretch>
            <a:fillRect/>
          </a:stretch>
        </p:blipFill>
        <p:spPr>
          <a:xfrm>
            <a:off x="14409940" y="-2513814"/>
            <a:ext cx="3985515" cy="8413865"/>
          </a:xfrm>
          <a:prstGeom prst="rect">
            <a:avLst/>
          </a:prstGeom>
          <a:ln w="12700">
            <a:miter lim="400000"/>
          </a:ln>
        </p:spPr>
      </p:pic>
      <p:pic>
        <p:nvPicPr>
          <p:cNvPr id="377" name="微信图片_20200909105346 5.jpg" descr="微信图片_20200909105346 5.jpg"/>
          <p:cNvPicPr>
            <a:picLocks noChangeAspect="1"/>
          </p:cNvPicPr>
          <p:nvPr/>
        </p:nvPicPr>
        <p:blipFill>
          <a:blip r:embed="rId4"/>
          <a:stretch>
            <a:fillRect/>
          </a:stretch>
        </p:blipFill>
        <p:spPr>
          <a:xfrm>
            <a:off x="14607045" y="5520723"/>
            <a:ext cx="3681095" cy="5019676"/>
          </a:xfrm>
          <a:prstGeom prst="rect">
            <a:avLst/>
          </a:prstGeom>
          <a:ln w="12700">
            <a:miter lim="400000"/>
          </a:ln>
        </p:spPr>
      </p:pic>
      <p:pic>
        <p:nvPicPr>
          <p:cNvPr id="378" name="0ffer3.png" descr="0ffer3.png"/>
          <p:cNvPicPr>
            <a:picLocks noChangeAspect="1"/>
          </p:cNvPicPr>
          <p:nvPr/>
        </p:nvPicPr>
        <p:blipFill>
          <a:blip r:embed="rId5"/>
          <a:stretch>
            <a:fillRect/>
          </a:stretch>
        </p:blipFill>
        <p:spPr>
          <a:xfrm>
            <a:off x="4210355" y="-202518"/>
            <a:ext cx="3895726" cy="5314951"/>
          </a:xfrm>
          <a:prstGeom prst="rect">
            <a:avLst/>
          </a:prstGeom>
          <a:ln w="12700">
            <a:miter lim="400000"/>
          </a:ln>
        </p:spPr>
      </p:pic>
      <p:pic>
        <p:nvPicPr>
          <p:cNvPr id="379" name="1期学员_网易实习4200，现在国企年薪20w.png" descr="1期学员_网易实习4200，现在国企年薪20w.png"/>
          <p:cNvPicPr>
            <a:picLocks noChangeAspect="1"/>
          </p:cNvPicPr>
          <p:nvPr/>
        </p:nvPicPr>
        <p:blipFill>
          <a:blip r:embed="rId6"/>
          <a:stretch>
            <a:fillRect/>
          </a:stretch>
        </p:blipFill>
        <p:spPr>
          <a:xfrm>
            <a:off x="9132690" y="5282362"/>
            <a:ext cx="2962276" cy="5019676"/>
          </a:xfrm>
          <a:prstGeom prst="rect">
            <a:avLst/>
          </a:prstGeom>
          <a:ln w="12700">
            <a:miter lim="400000"/>
          </a:ln>
        </p:spPr>
      </p:pic>
      <p:pic>
        <p:nvPicPr>
          <p:cNvPr id="380" name="百度offer.png" descr="百度offer.png"/>
          <p:cNvPicPr>
            <a:picLocks noChangeAspect="1"/>
          </p:cNvPicPr>
          <p:nvPr/>
        </p:nvPicPr>
        <p:blipFill>
          <a:blip r:embed="rId7"/>
          <a:stretch>
            <a:fillRect/>
          </a:stretch>
        </p:blipFill>
        <p:spPr>
          <a:xfrm>
            <a:off x="8099670" y="-326922"/>
            <a:ext cx="2962276" cy="6253693"/>
          </a:xfrm>
          <a:prstGeom prst="rect">
            <a:avLst/>
          </a:prstGeom>
          <a:ln w="12700">
            <a:miter lim="400000"/>
          </a:ln>
        </p:spPr>
      </p:pic>
      <p:pic>
        <p:nvPicPr>
          <p:cNvPr id="381" name="滴滴offer1.png" descr="滴滴offer1.png"/>
          <p:cNvPicPr>
            <a:picLocks noChangeAspect="1"/>
          </p:cNvPicPr>
          <p:nvPr/>
        </p:nvPicPr>
        <p:blipFill>
          <a:blip r:embed="rId8"/>
          <a:stretch>
            <a:fillRect/>
          </a:stretch>
        </p:blipFill>
        <p:spPr>
          <a:xfrm>
            <a:off x="11054533" y="2042"/>
            <a:ext cx="3384014" cy="3697929"/>
          </a:xfrm>
          <a:prstGeom prst="rect">
            <a:avLst/>
          </a:prstGeom>
          <a:ln w="12700">
            <a:miter lim="400000"/>
          </a:ln>
        </p:spPr>
      </p:pic>
      <p:pic>
        <p:nvPicPr>
          <p:cNvPr id="382" name="叮咚offer.jpeg" descr="叮咚offer.jpeg"/>
          <p:cNvPicPr>
            <a:picLocks noChangeAspect="1"/>
          </p:cNvPicPr>
          <p:nvPr/>
        </p:nvPicPr>
        <p:blipFill>
          <a:blip r:embed="rId9"/>
          <a:stretch>
            <a:fillRect/>
          </a:stretch>
        </p:blipFill>
        <p:spPr>
          <a:xfrm>
            <a:off x="-513812" y="-4955"/>
            <a:ext cx="4752420" cy="10296909"/>
          </a:xfrm>
          <a:prstGeom prst="rect">
            <a:avLst/>
          </a:prstGeom>
          <a:ln w="12700">
            <a:miter lim="400000"/>
          </a:ln>
        </p:spPr>
      </p:pic>
      <p:pic>
        <p:nvPicPr>
          <p:cNvPr id="383" name="平安offer.jpeg" descr="平安offer.jpeg"/>
          <p:cNvPicPr>
            <a:picLocks noChangeAspect="1"/>
          </p:cNvPicPr>
          <p:nvPr/>
        </p:nvPicPr>
        <p:blipFill>
          <a:blip r:embed="rId10"/>
          <a:stretch>
            <a:fillRect/>
          </a:stretch>
        </p:blipFill>
        <p:spPr>
          <a:xfrm>
            <a:off x="11058487" y="3697041"/>
            <a:ext cx="3642734" cy="6935887"/>
          </a:xfrm>
          <a:prstGeom prst="rect">
            <a:avLst/>
          </a:prstGeom>
          <a:ln w="12700">
            <a:miter lim="400000"/>
          </a:ln>
        </p:spPr>
      </p:pic>
      <p:pic>
        <p:nvPicPr>
          <p:cNvPr id="384" name="矩形 矩形" descr="矩形 矩形"/>
          <p:cNvPicPr>
            <a:picLocks/>
          </p:cNvPicPr>
          <p:nvPr/>
        </p:nvPicPr>
        <p:blipFill>
          <a:blip r:embed="rId11"/>
          <a:stretch>
            <a:fillRect/>
          </a:stretch>
        </p:blipFill>
        <p:spPr>
          <a:xfrm>
            <a:off x="4996864" y="5670555"/>
            <a:ext cx="1355891" cy="926922"/>
          </a:xfrm>
          <a:prstGeom prst="rect">
            <a:avLst/>
          </a:prstGeom>
        </p:spPr>
      </p:pic>
      <p:pic>
        <p:nvPicPr>
          <p:cNvPr id="386" name="矩形 矩形" descr="矩形 矩形"/>
          <p:cNvPicPr>
            <a:picLocks/>
          </p:cNvPicPr>
          <p:nvPr/>
        </p:nvPicPr>
        <p:blipFill>
          <a:blip r:embed="rId11"/>
          <a:stretch>
            <a:fillRect/>
          </a:stretch>
        </p:blipFill>
        <p:spPr>
          <a:xfrm>
            <a:off x="889612" y="6177130"/>
            <a:ext cx="1355891" cy="926921"/>
          </a:xfrm>
          <a:prstGeom prst="rect">
            <a:avLst/>
          </a:prstGeom>
        </p:spPr>
      </p:pic>
      <p:pic>
        <p:nvPicPr>
          <p:cNvPr id="388" name="矩形 矩形" descr="矩形 矩形"/>
          <p:cNvPicPr>
            <a:picLocks/>
          </p:cNvPicPr>
          <p:nvPr/>
        </p:nvPicPr>
        <p:blipFill>
          <a:blip r:embed="rId12"/>
          <a:stretch>
            <a:fillRect/>
          </a:stretch>
        </p:blipFill>
        <p:spPr>
          <a:xfrm>
            <a:off x="4665571" y="2620057"/>
            <a:ext cx="1045837" cy="756545"/>
          </a:xfrm>
          <a:prstGeom prst="rect">
            <a:avLst/>
          </a:prstGeom>
        </p:spPr>
      </p:pic>
      <p:pic>
        <p:nvPicPr>
          <p:cNvPr id="390" name="矩形 矩形" descr="矩形 矩形"/>
          <p:cNvPicPr>
            <a:picLocks/>
          </p:cNvPicPr>
          <p:nvPr/>
        </p:nvPicPr>
        <p:blipFill>
          <a:blip r:embed="rId13"/>
          <a:stretch>
            <a:fillRect/>
          </a:stretch>
        </p:blipFill>
        <p:spPr>
          <a:xfrm>
            <a:off x="9261576" y="520177"/>
            <a:ext cx="1174531" cy="588647"/>
          </a:xfrm>
          <a:prstGeom prst="rect">
            <a:avLst/>
          </a:prstGeom>
        </p:spPr>
      </p:pic>
      <p:pic>
        <p:nvPicPr>
          <p:cNvPr id="392" name="矩形 矩形" descr="矩形 矩形"/>
          <p:cNvPicPr>
            <a:picLocks/>
          </p:cNvPicPr>
          <p:nvPr/>
        </p:nvPicPr>
        <p:blipFill>
          <a:blip r:embed="rId14"/>
          <a:stretch>
            <a:fillRect/>
          </a:stretch>
        </p:blipFill>
        <p:spPr>
          <a:xfrm>
            <a:off x="11330294" y="2444270"/>
            <a:ext cx="966739" cy="566300"/>
          </a:xfrm>
          <a:prstGeom prst="rect">
            <a:avLst/>
          </a:prstGeom>
        </p:spPr>
      </p:pic>
      <p:pic>
        <p:nvPicPr>
          <p:cNvPr id="394" name="矩形 矩形" descr="矩形 矩形"/>
          <p:cNvPicPr>
            <a:picLocks/>
          </p:cNvPicPr>
          <p:nvPr/>
        </p:nvPicPr>
        <p:blipFill>
          <a:blip r:embed="rId15"/>
          <a:stretch>
            <a:fillRect/>
          </a:stretch>
        </p:blipFill>
        <p:spPr>
          <a:xfrm>
            <a:off x="14726318" y="647299"/>
            <a:ext cx="1903688" cy="1397942"/>
          </a:xfrm>
          <a:prstGeom prst="rect">
            <a:avLst/>
          </a:prstGeom>
        </p:spPr>
      </p:pic>
      <p:pic>
        <p:nvPicPr>
          <p:cNvPr id="396" name="矩形 矩形" descr="矩形 矩形"/>
          <p:cNvPicPr>
            <a:picLocks/>
          </p:cNvPicPr>
          <p:nvPr/>
        </p:nvPicPr>
        <p:blipFill>
          <a:blip r:embed="rId14"/>
          <a:stretch>
            <a:fillRect/>
          </a:stretch>
        </p:blipFill>
        <p:spPr>
          <a:xfrm>
            <a:off x="13275596" y="8155660"/>
            <a:ext cx="966739" cy="566300"/>
          </a:xfrm>
          <a:prstGeom prst="rect">
            <a:avLst/>
          </a:prstGeom>
        </p:spPr>
      </p:pic>
      <p:pic>
        <p:nvPicPr>
          <p:cNvPr id="398" name="矩形 矩形" descr="矩形 矩形"/>
          <p:cNvPicPr>
            <a:picLocks/>
          </p:cNvPicPr>
          <p:nvPr/>
        </p:nvPicPr>
        <p:blipFill>
          <a:blip r:embed="rId16"/>
          <a:stretch>
            <a:fillRect/>
          </a:stretch>
        </p:blipFill>
        <p:spPr>
          <a:xfrm>
            <a:off x="15118243" y="8416117"/>
            <a:ext cx="2100797" cy="756545"/>
          </a:xfrm>
          <a:prstGeom prst="rect">
            <a:avLst/>
          </a:prstGeom>
        </p:spPr>
      </p:pic>
      <p:pic>
        <p:nvPicPr>
          <p:cNvPr id="400" name="矩形 矩形" descr="矩形 矩形"/>
          <p:cNvPicPr>
            <a:picLocks/>
          </p:cNvPicPr>
          <p:nvPr/>
        </p:nvPicPr>
        <p:blipFill>
          <a:blip r:embed="rId11"/>
          <a:stretch>
            <a:fillRect/>
          </a:stretch>
        </p:blipFill>
        <p:spPr>
          <a:xfrm>
            <a:off x="9439021" y="9186563"/>
            <a:ext cx="1355891" cy="926922"/>
          </a:xfrm>
          <a:prstGeom prst="rect">
            <a:avLst/>
          </a:prstGeom>
        </p:spPr>
      </p:pic>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学员遍布一线大厂"/>
          <p:cNvSpPr txBox="1">
            <a:spLocks noGrp="1"/>
          </p:cNvSpPr>
          <p:nvPr>
            <p:ph type="title"/>
          </p:nvPr>
        </p:nvSpPr>
        <p:spPr>
          <a:prstGeom prst="rect">
            <a:avLst/>
          </a:prstGeom>
        </p:spPr>
        <p:txBody>
          <a:bodyPr>
            <a:normAutofit fontScale="90000"/>
          </a:bodyPr>
          <a:lstStyle>
            <a:lvl1pPr defTabSz="2145738">
              <a:defRPr sz="7480" spc="-149"/>
            </a:lvl1pPr>
          </a:lstStyle>
          <a:p>
            <a:r>
              <a:t>学员遍布一线大厂</a:t>
            </a:r>
          </a:p>
        </p:txBody>
      </p:sp>
      <p:sp>
        <p:nvSpPr>
          <p:cNvPr id="404" name="幻灯片副标题"/>
          <p:cNvSpPr txBox="1">
            <a:spLocks noGrp="1"/>
          </p:cNvSpPr>
          <p:nvPr>
            <p:ph type="body" idx="21"/>
          </p:nvPr>
        </p:nvSpPr>
        <p:spPr>
          <a:prstGeom prst="rect">
            <a:avLst/>
          </a:prstGeom>
        </p:spPr>
        <p:txBody>
          <a:bodyPr/>
          <a:lstStyle/>
          <a:p>
            <a:endParaRPr/>
          </a:p>
        </p:txBody>
      </p:sp>
      <p:sp>
        <p:nvSpPr>
          <p:cNvPr id="405" name="幻灯片项目符号文本"/>
          <p:cNvSpPr txBox="1">
            <a:spLocks noGrp="1"/>
          </p:cNvSpPr>
          <p:nvPr>
            <p:ph type="body" sz="half" idx="1"/>
          </p:nvPr>
        </p:nvSpPr>
        <p:spPr>
          <a:prstGeom prst="rect">
            <a:avLst/>
          </a:prstGeom>
        </p:spPr>
        <p:txBody>
          <a:bodyPr/>
          <a:lstStyle/>
          <a:p>
            <a:endParaRPr/>
          </a:p>
        </p:txBody>
      </p:sp>
      <p:pic>
        <p:nvPicPr>
          <p:cNvPr id="406" name="图像" descr="图像"/>
          <p:cNvPicPr>
            <a:picLocks noGrp="1" noChangeAspect="1"/>
          </p:cNvPicPr>
          <p:nvPr>
            <p:ph type="pic" idx="22"/>
          </p:nvPr>
        </p:nvPicPr>
        <p:blipFill>
          <a:blip r:embed="rId2"/>
          <a:srcRect/>
          <a:stretch>
            <a:fillRect/>
          </a:stretch>
        </p:blipFill>
        <p:spPr>
          <a:xfrm>
            <a:off x="10315193" y="947886"/>
            <a:ext cx="5849112" cy="8391526"/>
          </a:xfrm>
          <a:prstGeom prst="rect">
            <a:avLst/>
          </a:prstGeom>
        </p:spPr>
      </p:pic>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看看师兄师姐怎么说"/>
          <p:cNvSpPr txBox="1">
            <a:spLocks noGrp="1"/>
          </p:cNvSpPr>
          <p:nvPr>
            <p:ph type="title"/>
          </p:nvPr>
        </p:nvSpPr>
        <p:spPr>
          <a:prstGeom prst="rect">
            <a:avLst/>
          </a:prstGeom>
        </p:spPr>
        <p:txBody>
          <a:bodyPr>
            <a:normAutofit fontScale="90000"/>
          </a:bodyPr>
          <a:lstStyle>
            <a:lvl1pPr defTabSz="2145738">
              <a:defRPr sz="7480" spc="-149"/>
            </a:lvl1pPr>
          </a:lstStyle>
          <a:p>
            <a:r>
              <a:t>看看师兄师姐怎么说</a:t>
            </a:r>
          </a:p>
        </p:txBody>
      </p:sp>
      <p:pic>
        <p:nvPicPr>
          <p:cNvPr id="409" name="图像" descr="图像"/>
          <p:cNvPicPr>
            <a:picLocks noChangeAspect="1"/>
          </p:cNvPicPr>
          <p:nvPr/>
        </p:nvPicPr>
        <p:blipFill>
          <a:blip r:embed="rId2"/>
          <a:stretch>
            <a:fillRect/>
          </a:stretch>
        </p:blipFill>
        <p:spPr>
          <a:xfrm>
            <a:off x="1996640" y="1767012"/>
            <a:ext cx="7143751" cy="7677151"/>
          </a:xfrm>
          <a:prstGeom prst="rect">
            <a:avLst/>
          </a:prstGeom>
          <a:ln w="12700">
            <a:miter lim="400000"/>
          </a:ln>
        </p:spPr>
      </p:pic>
      <p:pic>
        <p:nvPicPr>
          <p:cNvPr id="410" name="图像" descr="图像"/>
          <p:cNvPicPr>
            <a:picLocks noChangeAspect="1"/>
          </p:cNvPicPr>
          <p:nvPr/>
        </p:nvPicPr>
        <p:blipFill>
          <a:blip r:embed="rId3"/>
          <a:stretch>
            <a:fillRect/>
          </a:stretch>
        </p:blipFill>
        <p:spPr>
          <a:xfrm>
            <a:off x="9147610" y="1771289"/>
            <a:ext cx="7143751" cy="5429251"/>
          </a:xfrm>
          <a:prstGeom prst="rect">
            <a:avLst/>
          </a:prstGeom>
          <a:ln w="12700">
            <a:miter lim="400000"/>
          </a:ln>
        </p:spPr>
      </p:pic>
      <p:pic>
        <p:nvPicPr>
          <p:cNvPr id="411" name="图像" descr="图像"/>
          <p:cNvPicPr>
            <a:picLocks noChangeAspect="1"/>
          </p:cNvPicPr>
          <p:nvPr/>
        </p:nvPicPr>
        <p:blipFill>
          <a:blip r:embed="rId4"/>
          <a:stretch>
            <a:fillRect/>
          </a:stretch>
        </p:blipFill>
        <p:spPr>
          <a:xfrm>
            <a:off x="1996640" y="5441496"/>
            <a:ext cx="7143751" cy="4629151"/>
          </a:xfrm>
          <a:prstGeom prst="rect">
            <a:avLst/>
          </a:prstGeom>
          <a:ln w="12700">
            <a:miter lim="400000"/>
          </a:ln>
        </p:spPr>
      </p:pic>
      <p:pic>
        <p:nvPicPr>
          <p:cNvPr id="412" name="图像" descr="图像"/>
          <p:cNvPicPr>
            <a:picLocks noChangeAspect="1"/>
          </p:cNvPicPr>
          <p:nvPr/>
        </p:nvPicPr>
        <p:blipFill>
          <a:blip r:embed="rId5"/>
          <a:stretch>
            <a:fillRect/>
          </a:stretch>
        </p:blipFill>
        <p:spPr>
          <a:xfrm>
            <a:off x="9147610" y="4701560"/>
            <a:ext cx="7143751" cy="536257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194574-BB81-435B-B4C0-000896F2F02A}"/>
              </a:ext>
            </a:extLst>
          </p:cNvPr>
          <p:cNvSpPr txBox="1"/>
          <p:nvPr/>
        </p:nvSpPr>
        <p:spPr>
          <a:xfrm>
            <a:off x="6973588" y="1495129"/>
            <a:ext cx="7044267" cy="7296741"/>
          </a:xfrm>
          <a:prstGeom prst="rect">
            <a:avLst/>
          </a:prstGeom>
          <a:noFill/>
        </p:spPr>
        <p:txBody>
          <a:bodyPr wrap="square" rtlCol="0">
            <a:spAutoFit/>
          </a:bodyPr>
          <a:lstStyle/>
          <a:p>
            <a:pPr>
              <a:lnSpc>
                <a:spcPct val="120000"/>
              </a:lnSpc>
            </a:pPr>
            <a:r>
              <a:rPr lang="en-US" altLang="zh-CN" sz="2800" dirty="0">
                <a:solidFill>
                  <a:srgbClr val="E5C07B"/>
                </a:solidFill>
                <a:latin typeface=" Fira Code"/>
              </a:rPr>
              <a:t>console</a:t>
            </a:r>
            <a:r>
              <a:rPr lang="en-US" altLang="zh-CN" sz="2800" dirty="0">
                <a:solidFill>
                  <a:srgbClr val="ABB2BF"/>
                </a:solidFill>
                <a:latin typeface=" Fira Code"/>
              </a:rPr>
              <a:t>.</a:t>
            </a:r>
            <a:r>
              <a:rPr lang="en-US" altLang="zh-CN" sz="2800" dirty="0">
                <a:solidFill>
                  <a:srgbClr val="61AFEF"/>
                </a:solidFill>
                <a:latin typeface=" Fira Code"/>
              </a:rPr>
              <a:t>log</a:t>
            </a:r>
            <a:r>
              <a:rPr lang="en-US" altLang="zh-CN" sz="2800" dirty="0">
                <a:solidFill>
                  <a:srgbClr val="ABB2BF"/>
                </a:solidFill>
                <a:latin typeface=" Fira Code"/>
              </a:rPr>
              <a:t>(</a:t>
            </a:r>
            <a:r>
              <a:rPr lang="en-US" altLang="zh-CN" sz="2800" dirty="0">
                <a:solidFill>
                  <a:srgbClr val="98C379"/>
                </a:solidFill>
                <a:latin typeface=" Fira Code"/>
              </a:rPr>
              <a:t>'global begin'</a:t>
            </a:r>
            <a:r>
              <a:rPr lang="en-US" altLang="zh-CN" sz="2800" dirty="0">
                <a:solidFill>
                  <a:srgbClr val="ABB2BF"/>
                </a:solidFill>
                <a:latin typeface=" Fira Code"/>
              </a:rPr>
              <a:t>)</a:t>
            </a:r>
          </a:p>
          <a:p>
            <a:pPr>
              <a:lnSpc>
                <a:spcPct val="120000"/>
              </a:lnSpc>
            </a:pPr>
            <a:br>
              <a:rPr lang="en-US" altLang="zh-CN" sz="2800" dirty="0">
                <a:solidFill>
                  <a:srgbClr val="ABB2BF"/>
                </a:solidFill>
                <a:latin typeface=" Fira Code"/>
              </a:rPr>
            </a:br>
            <a:r>
              <a:rPr lang="en-US" altLang="zh-CN" sz="2800" dirty="0">
                <a:solidFill>
                  <a:srgbClr val="C678DD"/>
                </a:solidFill>
                <a:latin typeface=" Fira Code"/>
              </a:rPr>
              <a:t>function</a:t>
            </a:r>
            <a:r>
              <a:rPr lang="en-US" altLang="zh-CN" sz="2800" dirty="0">
                <a:solidFill>
                  <a:srgbClr val="ABB2BF"/>
                </a:solidFill>
                <a:latin typeface=" Fira Code"/>
              </a:rPr>
              <a:t> </a:t>
            </a:r>
            <a:r>
              <a:rPr lang="en-US" altLang="zh-CN" sz="2800" dirty="0">
                <a:solidFill>
                  <a:srgbClr val="61AFEF"/>
                </a:solidFill>
                <a:latin typeface=" Fira Code"/>
              </a:rPr>
              <a:t>bar</a:t>
            </a:r>
            <a:r>
              <a:rPr lang="en-US" altLang="zh-CN" sz="2800" dirty="0">
                <a:solidFill>
                  <a:srgbClr val="ABB2BF"/>
                </a:solidFill>
                <a:latin typeface=" Fira Code"/>
              </a:rPr>
              <a:t> () {</a:t>
            </a:r>
          </a:p>
          <a:p>
            <a:pPr>
              <a:lnSpc>
                <a:spcPct val="120000"/>
              </a:lnSpc>
            </a:pPr>
            <a:r>
              <a:rPr lang="en-US" altLang="zh-CN" sz="2800" dirty="0">
                <a:solidFill>
                  <a:srgbClr val="ABB2BF"/>
                </a:solidFill>
                <a:latin typeface=" Fira Code"/>
              </a:rPr>
              <a:t>  </a:t>
            </a:r>
            <a:r>
              <a:rPr lang="en-US" altLang="zh-CN" sz="2800" dirty="0">
                <a:solidFill>
                  <a:srgbClr val="E5C07B"/>
                </a:solidFill>
                <a:latin typeface=" Fira Code"/>
              </a:rPr>
              <a:t>console</a:t>
            </a:r>
            <a:r>
              <a:rPr lang="en-US" altLang="zh-CN" sz="2800" dirty="0">
                <a:solidFill>
                  <a:srgbClr val="ABB2BF"/>
                </a:solidFill>
                <a:latin typeface=" Fira Code"/>
              </a:rPr>
              <a:t>.</a:t>
            </a:r>
            <a:r>
              <a:rPr lang="en-US" altLang="zh-CN" sz="2800" dirty="0">
                <a:solidFill>
                  <a:srgbClr val="61AFEF"/>
                </a:solidFill>
                <a:latin typeface=" Fira Code"/>
              </a:rPr>
              <a:t>log</a:t>
            </a:r>
            <a:r>
              <a:rPr lang="en-US" altLang="zh-CN" sz="2800" dirty="0">
                <a:solidFill>
                  <a:srgbClr val="ABB2BF"/>
                </a:solidFill>
                <a:latin typeface=" Fira Code"/>
              </a:rPr>
              <a:t>(</a:t>
            </a:r>
            <a:r>
              <a:rPr lang="en-US" altLang="zh-CN" sz="2800" dirty="0">
                <a:solidFill>
                  <a:srgbClr val="98C379"/>
                </a:solidFill>
                <a:latin typeface=" Fira Code"/>
              </a:rPr>
              <a:t>'bar task'</a:t>
            </a:r>
            <a:r>
              <a:rPr lang="en-US" altLang="zh-CN" sz="2800" dirty="0">
                <a:solidFill>
                  <a:srgbClr val="ABB2BF"/>
                </a:solidFill>
                <a:latin typeface=" Fira Code"/>
              </a:rPr>
              <a:t>)</a:t>
            </a:r>
          </a:p>
          <a:p>
            <a:pPr>
              <a:lnSpc>
                <a:spcPct val="120000"/>
              </a:lnSpc>
            </a:pPr>
            <a:r>
              <a:rPr lang="en-US" altLang="zh-CN" sz="2800" dirty="0">
                <a:solidFill>
                  <a:srgbClr val="ABB2BF"/>
                </a:solidFill>
                <a:latin typeface=" Fira Code"/>
              </a:rPr>
              <a:t>}</a:t>
            </a:r>
          </a:p>
          <a:p>
            <a:pPr>
              <a:lnSpc>
                <a:spcPct val="120000"/>
              </a:lnSpc>
            </a:pPr>
            <a:br>
              <a:rPr lang="en-US" altLang="zh-CN" sz="2800" dirty="0">
                <a:solidFill>
                  <a:srgbClr val="ABB2BF"/>
                </a:solidFill>
                <a:latin typeface=" Fira Code"/>
              </a:rPr>
            </a:br>
            <a:r>
              <a:rPr lang="en-US" altLang="zh-CN" sz="2800" dirty="0">
                <a:solidFill>
                  <a:srgbClr val="C678DD"/>
                </a:solidFill>
                <a:latin typeface=" Fira Code"/>
              </a:rPr>
              <a:t>function</a:t>
            </a:r>
            <a:r>
              <a:rPr lang="en-US" altLang="zh-CN" sz="2800" dirty="0">
                <a:solidFill>
                  <a:srgbClr val="ABB2BF"/>
                </a:solidFill>
                <a:latin typeface=" Fira Code"/>
              </a:rPr>
              <a:t> </a:t>
            </a:r>
            <a:r>
              <a:rPr lang="en-US" altLang="zh-CN" sz="2800" dirty="0">
                <a:solidFill>
                  <a:srgbClr val="61AFEF"/>
                </a:solidFill>
                <a:latin typeface=" Fira Code"/>
              </a:rPr>
              <a:t>foo</a:t>
            </a:r>
            <a:r>
              <a:rPr lang="en-US" altLang="zh-CN" sz="2800" dirty="0">
                <a:solidFill>
                  <a:srgbClr val="ABB2BF"/>
                </a:solidFill>
                <a:latin typeface=" Fira Code"/>
              </a:rPr>
              <a:t> () {</a:t>
            </a:r>
          </a:p>
          <a:p>
            <a:pPr>
              <a:lnSpc>
                <a:spcPct val="120000"/>
              </a:lnSpc>
            </a:pPr>
            <a:r>
              <a:rPr lang="en-US" altLang="zh-CN" sz="2800" dirty="0">
                <a:solidFill>
                  <a:srgbClr val="ABB2BF"/>
                </a:solidFill>
                <a:latin typeface=" Fira Code"/>
              </a:rPr>
              <a:t>  </a:t>
            </a:r>
            <a:r>
              <a:rPr lang="en-US" altLang="zh-CN" sz="2800" dirty="0">
                <a:solidFill>
                  <a:srgbClr val="E5C07B"/>
                </a:solidFill>
                <a:latin typeface=" Fira Code"/>
              </a:rPr>
              <a:t>console</a:t>
            </a:r>
            <a:r>
              <a:rPr lang="en-US" altLang="zh-CN" sz="2800" dirty="0">
                <a:solidFill>
                  <a:srgbClr val="ABB2BF"/>
                </a:solidFill>
                <a:latin typeface=" Fira Code"/>
              </a:rPr>
              <a:t>.</a:t>
            </a:r>
            <a:r>
              <a:rPr lang="en-US" altLang="zh-CN" sz="2800" dirty="0">
                <a:solidFill>
                  <a:srgbClr val="61AFEF"/>
                </a:solidFill>
                <a:latin typeface=" Fira Code"/>
              </a:rPr>
              <a:t>log</a:t>
            </a:r>
            <a:r>
              <a:rPr lang="en-US" altLang="zh-CN" sz="2800" dirty="0">
                <a:solidFill>
                  <a:srgbClr val="ABB2BF"/>
                </a:solidFill>
                <a:latin typeface=" Fira Code"/>
              </a:rPr>
              <a:t>(</a:t>
            </a:r>
            <a:r>
              <a:rPr lang="en-US" altLang="zh-CN" sz="2800" dirty="0">
                <a:solidFill>
                  <a:srgbClr val="98C379"/>
                </a:solidFill>
                <a:latin typeface=" Fira Code"/>
              </a:rPr>
              <a:t>'foo task'</a:t>
            </a:r>
            <a:r>
              <a:rPr lang="en-US" altLang="zh-CN" sz="2800" dirty="0">
                <a:solidFill>
                  <a:srgbClr val="ABB2BF"/>
                </a:solidFill>
                <a:latin typeface=" Fira Code"/>
              </a:rPr>
              <a:t>)</a:t>
            </a:r>
          </a:p>
          <a:p>
            <a:pPr>
              <a:lnSpc>
                <a:spcPct val="120000"/>
              </a:lnSpc>
            </a:pPr>
            <a:r>
              <a:rPr lang="en-US" altLang="zh-CN" sz="2800" dirty="0">
                <a:solidFill>
                  <a:srgbClr val="ABB2BF"/>
                </a:solidFill>
                <a:latin typeface=" Fira Code"/>
              </a:rPr>
              <a:t>  </a:t>
            </a:r>
            <a:r>
              <a:rPr lang="en-US" altLang="zh-CN" sz="2800" dirty="0">
                <a:solidFill>
                  <a:srgbClr val="61AFEF"/>
                </a:solidFill>
                <a:latin typeface=" Fira Code"/>
              </a:rPr>
              <a:t>bar</a:t>
            </a:r>
            <a:r>
              <a:rPr lang="en-US" altLang="zh-CN" sz="2800" dirty="0">
                <a:solidFill>
                  <a:srgbClr val="ABB2BF"/>
                </a:solidFill>
                <a:latin typeface=" Fira Code"/>
              </a:rPr>
              <a:t>()</a:t>
            </a:r>
          </a:p>
          <a:p>
            <a:pPr>
              <a:lnSpc>
                <a:spcPct val="120000"/>
              </a:lnSpc>
            </a:pPr>
            <a:r>
              <a:rPr lang="en-US" altLang="zh-CN" sz="2800" dirty="0">
                <a:solidFill>
                  <a:srgbClr val="ABB2BF"/>
                </a:solidFill>
                <a:latin typeface=" Fira Code"/>
              </a:rPr>
              <a:t>}</a:t>
            </a:r>
          </a:p>
          <a:p>
            <a:pPr>
              <a:lnSpc>
                <a:spcPct val="120000"/>
              </a:lnSpc>
            </a:pPr>
            <a:br>
              <a:rPr lang="en-US" altLang="zh-CN" sz="2800" dirty="0">
                <a:solidFill>
                  <a:srgbClr val="ABB2BF"/>
                </a:solidFill>
                <a:latin typeface=" Fira Code"/>
              </a:rPr>
            </a:br>
            <a:r>
              <a:rPr lang="en-US" altLang="zh-CN" sz="2800" dirty="0">
                <a:solidFill>
                  <a:srgbClr val="61AFEF"/>
                </a:solidFill>
                <a:latin typeface=" Fira Code"/>
              </a:rPr>
              <a:t>foo</a:t>
            </a:r>
            <a:r>
              <a:rPr lang="en-US" altLang="zh-CN" sz="2800" dirty="0">
                <a:solidFill>
                  <a:srgbClr val="ABB2BF"/>
                </a:solidFill>
                <a:latin typeface=" Fira Code"/>
              </a:rPr>
              <a:t>()</a:t>
            </a:r>
          </a:p>
          <a:p>
            <a:pPr>
              <a:lnSpc>
                <a:spcPct val="120000"/>
              </a:lnSpc>
            </a:pPr>
            <a:br>
              <a:rPr lang="en-US" altLang="zh-CN" sz="2800" dirty="0">
                <a:solidFill>
                  <a:srgbClr val="ABB2BF"/>
                </a:solidFill>
                <a:latin typeface=" Fira Code"/>
              </a:rPr>
            </a:br>
            <a:r>
              <a:rPr lang="en-US" altLang="zh-CN" sz="2800" dirty="0">
                <a:solidFill>
                  <a:srgbClr val="E5C07B"/>
                </a:solidFill>
                <a:latin typeface=" Fira Code"/>
              </a:rPr>
              <a:t>console</a:t>
            </a:r>
            <a:r>
              <a:rPr lang="en-US" altLang="zh-CN" sz="2800" dirty="0">
                <a:solidFill>
                  <a:srgbClr val="ABB2BF"/>
                </a:solidFill>
                <a:latin typeface=" Fira Code"/>
              </a:rPr>
              <a:t>.</a:t>
            </a:r>
            <a:r>
              <a:rPr lang="en-US" altLang="zh-CN" sz="2800" dirty="0">
                <a:solidFill>
                  <a:srgbClr val="61AFEF"/>
                </a:solidFill>
                <a:latin typeface=" Fira Code"/>
              </a:rPr>
              <a:t>log</a:t>
            </a:r>
            <a:r>
              <a:rPr lang="en-US" altLang="zh-CN" sz="2800" dirty="0">
                <a:solidFill>
                  <a:srgbClr val="ABB2BF"/>
                </a:solidFill>
                <a:latin typeface=" Fira Code"/>
              </a:rPr>
              <a:t>(</a:t>
            </a:r>
            <a:r>
              <a:rPr lang="en-US" altLang="zh-CN" sz="2800" dirty="0">
                <a:solidFill>
                  <a:srgbClr val="98C379"/>
                </a:solidFill>
                <a:latin typeface=" Fira Code"/>
              </a:rPr>
              <a:t>'global end'</a:t>
            </a:r>
            <a:r>
              <a:rPr lang="en-US" altLang="zh-CN" sz="2800" dirty="0">
                <a:solidFill>
                  <a:srgbClr val="ABB2BF"/>
                </a:solidFill>
                <a:latin typeface=" Fira Code"/>
              </a:rPr>
              <a:t>)</a:t>
            </a:r>
          </a:p>
        </p:txBody>
      </p:sp>
    </p:spTree>
    <p:extLst>
      <p:ext uri="{BB962C8B-B14F-4D97-AF65-F5344CB8AC3E}">
        <p14:creationId xmlns:p14="http://schemas.microsoft.com/office/powerpoint/2010/main" val="7856482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大前端高薪训练营"/>
          <p:cNvSpPr txBox="1">
            <a:spLocks noGrp="1"/>
          </p:cNvSpPr>
          <p:nvPr>
            <p:ph type="title"/>
          </p:nvPr>
        </p:nvSpPr>
        <p:spPr>
          <a:xfrm>
            <a:off x="890833" y="1726852"/>
            <a:ext cx="7334251" cy="1076326"/>
          </a:xfrm>
          <a:prstGeom prst="rect">
            <a:avLst/>
          </a:prstGeom>
        </p:spPr>
        <p:txBody>
          <a:bodyPr>
            <a:normAutofit fontScale="90000"/>
          </a:bodyPr>
          <a:lstStyle>
            <a:lvl1pPr algn="ctr" defTabSz="2145738">
              <a:defRPr sz="7480" spc="-149"/>
            </a:lvl1pPr>
          </a:lstStyle>
          <a:p>
            <a:r>
              <a:t>大前端高薪训练营</a:t>
            </a:r>
          </a:p>
        </p:txBody>
      </p:sp>
      <p:sp>
        <p:nvSpPr>
          <p:cNvPr id="415" name="12 月 28 日 正式开营"/>
          <p:cNvSpPr txBox="1">
            <a:spLocks noGrp="1"/>
          </p:cNvSpPr>
          <p:nvPr>
            <p:ph type="body" idx="21"/>
          </p:nvPr>
        </p:nvSpPr>
        <p:spPr>
          <a:xfrm>
            <a:off x="890833" y="2696950"/>
            <a:ext cx="7334251" cy="70108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lstStyle>
          <a:p>
            <a:r>
              <a:t>12 月 28 日 正式开营</a:t>
            </a:r>
          </a:p>
        </p:txBody>
      </p:sp>
      <p:sp>
        <p:nvSpPr>
          <p:cNvPr id="416" name="最后 4 小时！…"/>
          <p:cNvSpPr txBox="1">
            <a:spLocks noGrp="1"/>
          </p:cNvSpPr>
          <p:nvPr>
            <p:ph type="body" sz="half" idx="1"/>
          </p:nvPr>
        </p:nvSpPr>
        <p:spPr>
          <a:prstGeom prst="rect">
            <a:avLst/>
          </a:prstGeom>
        </p:spPr>
        <p:txBody>
          <a:bodyPr anchor="ctr">
            <a:normAutofit lnSpcReduction="10000"/>
          </a:bodyPr>
          <a:lstStyle/>
          <a:p>
            <a:pPr marL="0" indent="0" algn="ctr">
              <a:buNone/>
              <a:defRPr sz="8000" b="1"/>
            </a:pPr>
            <a:r>
              <a:t>最后 </a:t>
            </a:r>
            <a:r>
              <a:rPr sz="12000">
                <a:solidFill>
                  <a:schemeClr val="accent4">
                    <a:hueOff val="475731"/>
                    <a:satOff val="-4338"/>
                    <a:lumOff val="10182"/>
                  </a:schemeClr>
                </a:solidFill>
              </a:rPr>
              <a:t>4</a:t>
            </a:r>
            <a:r>
              <a:t> 小时！</a:t>
            </a:r>
          </a:p>
          <a:p>
            <a:pPr marL="0" indent="0" algn="ctr">
              <a:buNone/>
            </a:pPr>
            <a:r>
              <a:t>直播福利 </a:t>
            </a:r>
            <a:r>
              <a:rPr sz="5250" b="1">
                <a:solidFill>
                  <a:schemeClr val="accent4">
                    <a:hueOff val="475731"/>
                    <a:satOff val="-4338"/>
                    <a:lumOff val="10182"/>
                  </a:schemeClr>
                </a:solidFill>
              </a:rPr>
              <a:t>12</a:t>
            </a:r>
            <a:r>
              <a:t> 个试学名额</a:t>
            </a:r>
          </a:p>
          <a:p>
            <a:pPr marL="0" indent="0" algn="ctr">
              <a:buNone/>
            </a:pPr>
            <a:r>
              <a:t>赠送价值 </a:t>
            </a:r>
            <a:r>
              <a:rPr sz="4500">
                <a:solidFill>
                  <a:schemeClr val="accent4">
                    <a:hueOff val="475731"/>
                    <a:satOff val="-4338"/>
                    <a:lumOff val="10182"/>
                  </a:schemeClr>
                </a:solidFill>
              </a:rPr>
              <a:t>¥</a:t>
            </a:r>
            <a:r>
              <a:rPr sz="4800" b="1">
                <a:solidFill>
                  <a:schemeClr val="accent4">
                    <a:hueOff val="475731"/>
                    <a:satOff val="-4338"/>
                    <a:lumOff val="10182"/>
                  </a:schemeClr>
                </a:solidFill>
              </a:rPr>
              <a:t>688</a:t>
            </a:r>
            <a:r>
              <a:t> 拉勾教育 VIP 年卡</a:t>
            </a:r>
          </a:p>
        </p:txBody>
      </p:sp>
      <p:pic>
        <p:nvPicPr>
          <p:cNvPr id="417" name="高薪训练营.png" descr="高薪训练营.png"/>
          <p:cNvPicPr>
            <a:picLocks noChangeAspect="1"/>
          </p:cNvPicPr>
          <p:nvPr/>
        </p:nvPicPr>
        <p:blipFill>
          <a:blip r:embed="rId2"/>
          <a:stretch>
            <a:fillRect/>
          </a:stretch>
        </p:blipFill>
        <p:spPr>
          <a:xfrm>
            <a:off x="9112343" y="736073"/>
            <a:ext cx="3955509" cy="8564995"/>
          </a:xfrm>
          <a:prstGeom prst="rect">
            <a:avLst/>
          </a:prstGeom>
          <a:ln w="76200">
            <a:solidFill>
              <a:srgbClr val="FFFFFF"/>
            </a:solidFill>
            <a:miter lim="400000"/>
          </a:ln>
        </p:spPr>
      </p:pic>
      <p:pic>
        <p:nvPicPr>
          <p:cNvPr id="418" name="kaiwu.lagou.com_fe_essential.html_utm_campaign=App%25E8%25AE%25AD%25E7%25BB%2583%25E8%2590%25A5%25E4%25B8%2593%25E5%258C%25BA&amp;put_id=26&amp;channel_from=%25E8%25AE%25AD%25E7%25BB%2583%25E8%2590%25A5%25E4%25B8%2593%25E5%258C%25BA(iPhone X).png" descr="kaiwu.lagou.com_fe_essential.html_utm_campaign=App%25E8%25AE%25AD%25E7%25BB%2583%25E8%2590%25A5%25E4%25B8%2593%25E5%258C%25BA&amp;put_id=26&amp;channel_from=%25E8%25AE%25AD%25E7%25BB%2583%25E8%2590%25A5%25E4%25B8%2593%25E5%258C%25BA(iPhone X).png"/>
          <p:cNvPicPr>
            <a:picLocks noChangeAspect="1"/>
          </p:cNvPicPr>
          <p:nvPr/>
        </p:nvPicPr>
        <p:blipFill>
          <a:blip r:embed="rId3"/>
          <a:stretch>
            <a:fillRect/>
          </a:stretch>
        </p:blipFill>
        <p:spPr>
          <a:xfrm>
            <a:off x="13370273" y="736073"/>
            <a:ext cx="3955509" cy="8564995"/>
          </a:xfrm>
          <a:prstGeom prst="rect">
            <a:avLst/>
          </a:prstGeom>
          <a:ln w="76200">
            <a:solidFill>
              <a:srgbClr val="FFFFFF"/>
            </a:solidFill>
            <a:miter lim="400000"/>
          </a:ln>
        </p:spPr>
      </p:pic>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常见问题"/>
          <p:cNvSpPr txBox="1">
            <a:spLocks noGrp="1"/>
          </p:cNvSpPr>
          <p:nvPr>
            <p:ph type="title"/>
          </p:nvPr>
        </p:nvSpPr>
        <p:spPr>
          <a:prstGeom prst="rect">
            <a:avLst/>
          </a:prstGeom>
        </p:spPr>
        <p:txBody>
          <a:bodyPr/>
          <a:lstStyle>
            <a:lvl1pPr defTabSz="2145738">
              <a:defRPr sz="7480" spc="-149"/>
            </a:lvl1pPr>
          </a:lstStyle>
          <a:p>
            <a:r>
              <a:t>常见问题</a:t>
            </a:r>
          </a:p>
        </p:txBody>
      </p:sp>
      <p:sp>
        <p:nvSpPr>
          <p:cNvPr id="421" name="幻灯片副标题"/>
          <p:cNvSpPr txBox="1">
            <a:spLocks noGrp="1"/>
          </p:cNvSpPr>
          <p:nvPr>
            <p:ph type="body" idx="21"/>
          </p:nvPr>
        </p:nvSpPr>
        <p:spPr>
          <a:prstGeom prst="rect">
            <a:avLst/>
          </a:prstGeom>
        </p:spPr>
        <p:txBody>
          <a:bodyPr/>
          <a:lstStyle/>
          <a:p>
            <a:endParaRPr/>
          </a:p>
        </p:txBody>
      </p:sp>
      <p:sp>
        <p:nvSpPr>
          <p:cNvPr id="422" name="我对课程大纲中一些内容已经掌握了，不想买整套…"/>
          <p:cNvSpPr txBox="1">
            <a:spLocks noGrp="1"/>
          </p:cNvSpPr>
          <p:nvPr>
            <p:ph type="body" idx="1"/>
          </p:nvPr>
        </p:nvSpPr>
        <p:spPr>
          <a:prstGeom prst="rect">
            <a:avLst/>
          </a:prstGeom>
        </p:spPr>
        <p:txBody>
          <a:bodyPr/>
          <a:lstStyle/>
          <a:p>
            <a:r>
              <a:t>我对课程大纲中一些内容已经掌握了，不想买整套</a:t>
            </a:r>
          </a:p>
          <a:p>
            <a:r>
              <a:t>我已经买了书/视频正在自学，还有必要报班吗？</a:t>
            </a:r>
          </a:p>
          <a:p>
            <a:r>
              <a:t>目前离职，想找到工作再学习</a:t>
            </a:r>
          </a:p>
          <a:p>
            <a:r>
              <a:t>太忙了，天天加班怎么办？996 怎么安排时间呢？</a:t>
            </a:r>
          </a:p>
          <a:p>
            <a:r>
              <a:t>项目案例是什么呢？学完了就能上手吗？</a:t>
            </a:r>
          </a:p>
          <a:p>
            <a:r>
              <a:t>基础薄弱，怕自己学不会怎么办呢？0 基础的？</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Tree>
    <p:extLst>
      <p:ext uri="{BB962C8B-B14F-4D97-AF65-F5344CB8AC3E}">
        <p14:creationId xmlns:p14="http://schemas.microsoft.com/office/powerpoint/2010/main" val="10056984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10240056-D799-47D8-9F0D-EF1808FA7446}"/>
              </a:ext>
            </a:extLst>
          </p:cNvPr>
          <p:cNvSpPr/>
          <p:nvPr/>
        </p:nvSpPr>
        <p:spPr>
          <a:xfrm>
            <a:off x="1862877" y="550338"/>
            <a:ext cx="4681856" cy="5469461"/>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674ACA3B-1528-4178-9A0B-5DC334D50A9F}"/>
              </a:ext>
            </a:extLst>
          </p:cNvPr>
          <p:cNvCxnSpPr>
            <a:cxnSpLocks/>
          </p:cNvCxnSpPr>
          <p:nvPr/>
        </p:nvCxnSpPr>
        <p:spPr>
          <a:xfrm flipH="1">
            <a:off x="6866467" y="3285069"/>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496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 name="矩形 1">
            <a:extLst>
              <a:ext uri="{FF2B5EF4-FFF2-40B4-BE49-F238E27FC236}">
                <a16:creationId xmlns:a16="http://schemas.microsoft.com/office/drawing/2014/main" id="{07B147BE-1528-44A2-B347-028070790E55}"/>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21" name="矩形 20">
            <a:extLst>
              <a:ext uri="{FF2B5EF4-FFF2-40B4-BE49-F238E27FC236}">
                <a16:creationId xmlns:a16="http://schemas.microsoft.com/office/drawing/2014/main" id="{649BFF66-FEBE-4082-9FFC-EEF643F789CD}"/>
              </a:ext>
            </a:extLst>
          </p:cNvPr>
          <p:cNvSpPr/>
          <p:nvPr/>
        </p:nvSpPr>
        <p:spPr>
          <a:xfrm>
            <a:off x="1862877" y="550338"/>
            <a:ext cx="4681856" cy="5469461"/>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55DFE0E-0443-4EB0-91A3-A1A9E594048F}"/>
              </a:ext>
            </a:extLst>
          </p:cNvPr>
          <p:cNvCxnSpPr>
            <a:cxnSpLocks/>
          </p:cNvCxnSpPr>
          <p:nvPr/>
        </p:nvCxnSpPr>
        <p:spPr>
          <a:xfrm flipH="1">
            <a:off x="6866467" y="3285069"/>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4552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789191-F3C5-4C9E-AFE3-613EA1B51869}"/>
              </a:ext>
            </a:extLst>
          </p:cNvPr>
          <p:cNvSpPr/>
          <p:nvPr/>
        </p:nvSpPr>
        <p:spPr>
          <a:xfrm>
            <a:off x="1862877" y="550339"/>
            <a:ext cx="4681856" cy="64346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1B192CAE-82A1-4B62-94B2-F02BB3B7CAFC}"/>
              </a:ext>
            </a:extLst>
          </p:cNvPr>
          <p:cNvCxnSpPr>
            <a:cxnSpLocks/>
          </p:cNvCxnSpPr>
          <p:nvPr/>
        </p:nvCxnSpPr>
        <p:spPr>
          <a:xfrm flipH="1">
            <a:off x="6866467" y="880535"/>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EF6CED6-B0EA-4D13-AA8E-B0BBF9F0DCB6}"/>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27124846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789191-F3C5-4C9E-AFE3-613EA1B51869}"/>
              </a:ext>
            </a:extLst>
          </p:cNvPr>
          <p:cNvSpPr/>
          <p:nvPr/>
        </p:nvSpPr>
        <p:spPr>
          <a:xfrm>
            <a:off x="1862877" y="550339"/>
            <a:ext cx="4681856" cy="64346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22" name="直接箭头连接符 21">
            <a:extLst>
              <a:ext uri="{FF2B5EF4-FFF2-40B4-BE49-F238E27FC236}">
                <a16:creationId xmlns:a16="http://schemas.microsoft.com/office/drawing/2014/main" id="{1B192CAE-82A1-4B62-94B2-F02BB3B7CAFC}"/>
              </a:ext>
            </a:extLst>
          </p:cNvPr>
          <p:cNvCxnSpPr>
            <a:cxnSpLocks/>
          </p:cNvCxnSpPr>
          <p:nvPr/>
        </p:nvCxnSpPr>
        <p:spPr>
          <a:xfrm flipH="1">
            <a:off x="6866467" y="880535"/>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B76F0288-028A-4120-B89C-5287CE745D6C}"/>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console.log('global begin')</a:t>
            </a:r>
          </a:p>
        </p:txBody>
      </p:sp>
      <p:sp>
        <p:nvSpPr>
          <p:cNvPr id="25" name="矩形 24">
            <a:extLst>
              <a:ext uri="{FF2B5EF4-FFF2-40B4-BE49-F238E27FC236}">
                <a16:creationId xmlns:a16="http://schemas.microsoft.com/office/drawing/2014/main" id="{EF9C5E16-30ED-4B9A-A9A2-BF03BD0CBC32}"/>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417541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6BE45982-148C-4F84-83FF-7BB78004A6CE}"/>
              </a:ext>
            </a:extLst>
          </p:cNvPr>
          <p:cNvGrpSpPr/>
          <p:nvPr/>
        </p:nvGrpSpPr>
        <p:grpSpPr>
          <a:xfrm>
            <a:off x="6570133" y="2569633"/>
            <a:ext cx="5147734" cy="5147734"/>
            <a:chOff x="6570133" y="2569633"/>
            <a:chExt cx="5147734" cy="5147734"/>
          </a:xfrm>
        </p:grpSpPr>
        <p:pic>
          <p:nvPicPr>
            <p:cNvPr id="5" name="图形 4" descr="男士">
              <a:extLst>
                <a:ext uri="{FF2B5EF4-FFF2-40B4-BE49-F238E27FC236}">
                  <a16:creationId xmlns:a16="http://schemas.microsoft.com/office/drawing/2014/main" id="{F9243944-FF07-4009-8916-7A932BB0F2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0133" y="2569633"/>
              <a:ext cx="5147734" cy="5147734"/>
            </a:xfrm>
            <a:prstGeom prst="rect">
              <a:avLst/>
            </a:prstGeom>
          </p:spPr>
        </p:pic>
        <p:sp>
          <p:nvSpPr>
            <p:cNvPr id="9" name="文本框 8">
              <a:extLst>
                <a:ext uri="{FF2B5EF4-FFF2-40B4-BE49-F238E27FC236}">
                  <a16:creationId xmlns:a16="http://schemas.microsoft.com/office/drawing/2014/main" id="{87209561-8818-4B23-A553-DAA3C88E7D7A}"/>
                </a:ext>
              </a:extLst>
            </p:cNvPr>
            <p:cNvSpPr txBox="1"/>
            <p:nvPr/>
          </p:nvSpPr>
          <p:spPr>
            <a:xfrm>
              <a:off x="8705418" y="4635669"/>
              <a:ext cx="877163" cy="507831"/>
            </a:xfrm>
            <a:prstGeom prst="rect">
              <a:avLst/>
            </a:prstGeom>
            <a:noFill/>
          </p:spPr>
          <p:txBody>
            <a:bodyPr wrap="none" rtlCol="0">
              <a:spAutoFit/>
            </a:bodyPr>
            <a:lstStyle/>
            <a:p>
              <a:pPr algn="ctr"/>
              <a:r>
                <a:rPr lang="zh-CN" altLang="en-US" dirty="0"/>
                <a:t>线程</a:t>
              </a:r>
            </a:p>
          </p:txBody>
        </p:sp>
      </p:grpSp>
    </p:spTree>
    <p:extLst>
      <p:ext uri="{BB962C8B-B14F-4D97-AF65-F5344CB8AC3E}">
        <p14:creationId xmlns:p14="http://schemas.microsoft.com/office/powerpoint/2010/main" val="34939694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3" name="文本框 2">
            <a:extLst>
              <a:ext uri="{FF2B5EF4-FFF2-40B4-BE49-F238E27FC236}">
                <a16:creationId xmlns:a16="http://schemas.microsoft.com/office/drawing/2014/main" id="{892D9D87-4E6F-4B11-AA77-CB15D469DD28}"/>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9" name="直接连接符 8">
            <a:extLst>
              <a:ext uri="{FF2B5EF4-FFF2-40B4-BE49-F238E27FC236}">
                <a16:creationId xmlns:a16="http://schemas.microsoft.com/office/drawing/2014/main" id="{3E1904E9-6CBB-4FC9-A38C-B5DD5363C51E}"/>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65096D19-C59A-4423-B91A-83CAB291032D}"/>
              </a:ext>
            </a:extLst>
          </p:cNvPr>
          <p:cNvSpPr/>
          <p:nvPr/>
        </p:nvSpPr>
        <p:spPr>
          <a:xfrm>
            <a:off x="1862877" y="550339"/>
            <a:ext cx="4681856" cy="64346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368ADE6A-6F53-4A69-A78C-F3852F47C588}"/>
              </a:ext>
            </a:extLst>
          </p:cNvPr>
          <p:cNvCxnSpPr>
            <a:cxnSpLocks/>
          </p:cNvCxnSpPr>
          <p:nvPr/>
        </p:nvCxnSpPr>
        <p:spPr>
          <a:xfrm flipH="1">
            <a:off x="6866467" y="880535"/>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CE029CB-7325-4D04-BB70-7C3C94159535}"/>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22" name="矩形 21">
            <a:extLst>
              <a:ext uri="{FF2B5EF4-FFF2-40B4-BE49-F238E27FC236}">
                <a16:creationId xmlns:a16="http://schemas.microsoft.com/office/drawing/2014/main" id="{E8D3A324-B351-4865-8E5C-EF350D118E34}"/>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console.log('global begin')</a:t>
            </a:r>
          </a:p>
        </p:txBody>
      </p:sp>
    </p:spTree>
    <p:extLst>
      <p:ext uri="{BB962C8B-B14F-4D97-AF65-F5344CB8AC3E}">
        <p14:creationId xmlns:p14="http://schemas.microsoft.com/office/powerpoint/2010/main" val="40309541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3" name="文本框 2">
            <a:extLst>
              <a:ext uri="{FF2B5EF4-FFF2-40B4-BE49-F238E27FC236}">
                <a16:creationId xmlns:a16="http://schemas.microsoft.com/office/drawing/2014/main" id="{892D9D87-4E6F-4B11-AA77-CB15D469DD28}"/>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9" name="直接连接符 8">
            <a:extLst>
              <a:ext uri="{FF2B5EF4-FFF2-40B4-BE49-F238E27FC236}">
                <a16:creationId xmlns:a16="http://schemas.microsoft.com/office/drawing/2014/main" id="{3E1904E9-6CBB-4FC9-A38C-B5DD5363C51E}"/>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65096D19-C59A-4423-B91A-83CAB291032D}"/>
              </a:ext>
            </a:extLst>
          </p:cNvPr>
          <p:cNvSpPr/>
          <p:nvPr/>
        </p:nvSpPr>
        <p:spPr>
          <a:xfrm>
            <a:off x="1862877" y="550339"/>
            <a:ext cx="4681856" cy="64346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368ADE6A-6F53-4A69-A78C-F3852F47C588}"/>
              </a:ext>
            </a:extLst>
          </p:cNvPr>
          <p:cNvCxnSpPr>
            <a:cxnSpLocks/>
          </p:cNvCxnSpPr>
          <p:nvPr/>
        </p:nvCxnSpPr>
        <p:spPr>
          <a:xfrm flipH="1">
            <a:off x="6866467" y="880535"/>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CE029CB-7325-4D04-BB70-7C3C94159535}"/>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3881567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789191-F3C5-4C9E-AFE3-613EA1B51869}"/>
              </a:ext>
            </a:extLst>
          </p:cNvPr>
          <p:cNvSpPr/>
          <p:nvPr/>
        </p:nvSpPr>
        <p:spPr>
          <a:xfrm>
            <a:off x="1862877" y="1329285"/>
            <a:ext cx="4681856" cy="1286908"/>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1B192CAE-82A1-4B62-94B2-F02BB3B7CAFC}"/>
              </a:ext>
            </a:extLst>
          </p:cNvPr>
          <p:cNvCxnSpPr>
            <a:cxnSpLocks/>
          </p:cNvCxnSpPr>
          <p:nvPr/>
        </p:nvCxnSpPr>
        <p:spPr>
          <a:xfrm flipH="1">
            <a:off x="6866467" y="1981204"/>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7D0555F-8334-4417-9425-2288F9830ED5}"/>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9B4E39BC-79E9-46A2-97F1-C245A04FE23F}"/>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75C54FD0-2A08-41DD-BA3C-7C34139D808B}"/>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120515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789191-F3C5-4C9E-AFE3-613EA1B51869}"/>
              </a:ext>
            </a:extLst>
          </p:cNvPr>
          <p:cNvSpPr/>
          <p:nvPr/>
        </p:nvSpPr>
        <p:spPr>
          <a:xfrm>
            <a:off x="1862877" y="2810960"/>
            <a:ext cx="4681856" cy="1608630"/>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1B192CAE-82A1-4B62-94B2-F02BB3B7CAFC}"/>
              </a:ext>
            </a:extLst>
          </p:cNvPr>
          <p:cNvCxnSpPr>
            <a:cxnSpLocks/>
          </p:cNvCxnSpPr>
          <p:nvPr/>
        </p:nvCxnSpPr>
        <p:spPr>
          <a:xfrm flipH="1">
            <a:off x="6866467" y="3623740"/>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B0DB3E3-4CB6-48A9-986E-2FB8747E6753}"/>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6" name="直接连接符 25">
            <a:extLst>
              <a:ext uri="{FF2B5EF4-FFF2-40B4-BE49-F238E27FC236}">
                <a16:creationId xmlns:a16="http://schemas.microsoft.com/office/drawing/2014/main" id="{6362B817-AF07-45A2-BADB-A3538B20A675}"/>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918A80AA-1B20-484C-A047-79FBF24FC1CB}"/>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15936809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789191-F3C5-4C9E-AFE3-613EA1B51869}"/>
              </a:ext>
            </a:extLst>
          </p:cNvPr>
          <p:cNvSpPr/>
          <p:nvPr/>
        </p:nvSpPr>
        <p:spPr>
          <a:xfrm>
            <a:off x="1862877" y="4580487"/>
            <a:ext cx="4681856" cy="6265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1B192CAE-82A1-4B62-94B2-F02BB3B7CAFC}"/>
              </a:ext>
            </a:extLst>
          </p:cNvPr>
          <p:cNvCxnSpPr>
            <a:cxnSpLocks/>
          </p:cNvCxnSpPr>
          <p:nvPr/>
        </p:nvCxnSpPr>
        <p:spPr>
          <a:xfrm flipH="1">
            <a:off x="6866467" y="4902208"/>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51BC807-0BE4-421F-B01E-1ADED0C3B249}"/>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6" name="直接连接符 25">
            <a:extLst>
              <a:ext uri="{FF2B5EF4-FFF2-40B4-BE49-F238E27FC236}">
                <a16:creationId xmlns:a16="http://schemas.microsoft.com/office/drawing/2014/main" id="{1135068E-F79D-4500-A3A4-EC50B5434D5F}"/>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96F0EC6C-2625-48E6-BDBC-C110B36AD5D2}"/>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39095129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4" name="矩形 23">
            <a:extLst>
              <a:ext uri="{FF2B5EF4-FFF2-40B4-BE49-F238E27FC236}">
                <a16:creationId xmlns:a16="http://schemas.microsoft.com/office/drawing/2014/main" id="{4C429BCA-FE11-41E0-9BD3-449ACB701AD9}"/>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26" name="文本框 25">
            <a:extLst>
              <a:ext uri="{FF2B5EF4-FFF2-40B4-BE49-F238E27FC236}">
                <a16:creationId xmlns:a16="http://schemas.microsoft.com/office/drawing/2014/main" id="{B0001F98-4C08-4F18-A6B9-488AD03FCC5C}"/>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FE81C770-12D6-4FE2-A881-110C57332FE0}"/>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F1CCB10-AE6D-4E55-A379-DC08D2533774}"/>
              </a:ext>
            </a:extLst>
          </p:cNvPr>
          <p:cNvSpPr/>
          <p:nvPr/>
        </p:nvSpPr>
        <p:spPr>
          <a:xfrm>
            <a:off x="1862877" y="4580487"/>
            <a:ext cx="4681856" cy="6265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7025C638-E647-4E2D-8685-EAF61EA2ED15}"/>
              </a:ext>
            </a:extLst>
          </p:cNvPr>
          <p:cNvCxnSpPr>
            <a:cxnSpLocks/>
          </p:cNvCxnSpPr>
          <p:nvPr/>
        </p:nvCxnSpPr>
        <p:spPr>
          <a:xfrm flipH="1">
            <a:off x="6866467" y="4902208"/>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E32CD69E-09E4-49B2-8EBD-021F8352509E}"/>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24602684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07C527FE-D76C-4F60-ABC1-7CF2C5F40DA0}"/>
              </a:ext>
            </a:extLst>
          </p:cNvPr>
          <p:cNvSpPr/>
          <p:nvPr/>
        </p:nvSpPr>
        <p:spPr>
          <a:xfrm>
            <a:off x="2133599" y="3200411"/>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A6DCD38D-B47E-4E58-8374-282630EBCA3B}"/>
              </a:ext>
            </a:extLst>
          </p:cNvPr>
          <p:cNvCxnSpPr>
            <a:cxnSpLocks/>
          </p:cNvCxnSpPr>
          <p:nvPr/>
        </p:nvCxnSpPr>
        <p:spPr>
          <a:xfrm flipH="1">
            <a:off x="6866467" y="3454403"/>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BAB34A7-FF65-4BDC-939D-56B81A2874D2}"/>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CCE4AF01-3BF3-4BC7-9EAF-00BDAC7007EF}"/>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A58D9D0-C4EC-45D4-A766-BB13D6EF5E6E}"/>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B536F5A4-0E11-4780-A5B8-8F806B245577}"/>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779158-DA8D-40B0-ACCD-4AFE0E702784}"/>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25" name="矩形 24">
            <a:extLst>
              <a:ext uri="{FF2B5EF4-FFF2-40B4-BE49-F238E27FC236}">
                <a16:creationId xmlns:a16="http://schemas.microsoft.com/office/drawing/2014/main" id="{DB562A02-D07F-479A-A6D3-5455123F08D1}"/>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18269578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07C527FE-D76C-4F60-ABC1-7CF2C5F40DA0}"/>
              </a:ext>
            </a:extLst>
          </p:cNvPr>
          <p:cNvSpPr/>
          <p:nvPr/>
        </p:nvSpPr>
        <p:spPr>
          <a:xfrm>
            <a:off x="2133599" y="3200411"/>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A6DCD38D-B47E-4E58-8374-282630EBCA3B}"/>
              </a:ext>
            </a:extLst>
          </p:cNvPr>
          <p:cNvCxnSpPr>
            <a:cxnSpLocks/>
          </p:cNvCxnSpPr>
          <p:nvPr/>
        </p:nvCxnSpPr>
        <p:spPr>
          <a:xfrm flipH="1">
            <a:off x="6866467" y="3454403"/>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BAB34A7-FF65-4BDC-939D-56B81A2874D2}"/>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CCE4AF01-3BF3-4BC7-9EAF-00BDAC7007EF}"/>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A58D9D0-C4EC-45D4-A766-BB13D6EF5E6E}"/>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B536F5A4-0E11-4780-A5B8-8F806B245577}"/>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779158-DA8D-40B0-ACCD-4AFE0E702784}"/>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25" name="矩形 24">
            <a:extLst>
              <a:ext uri="{FF2B5EF4-FFF2-40B4-BE49-F238E27FC236}">
                <a16:creationId xmlns:a16="http://schemas.microsoft.com/office/drawing/2014/main" id="{DB562A02-D07F-479A-A6D3-5455123F08D1}"/>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24" name="矩形 23">
            <a:extLst>
              <a:ext uri="{FF2B5EF4-FFF2-40B4-BE49-F238E27FC236}">
                <a16:creationId xmlns:a16="http://schemas.microsoft.com/office/drawing/2014/main" id="{FD68EE7F-3C64-4666-88B9-7E7726115D97}"/>
              </a:ext>
            </a:extLst>
          </p:cNvPr>
          <p:cNvSpPr/>
          <p:nvPr/>
        </p:nvSpPr>
        <p:spPr>
          <a:xfrm>
            <a:off x="10274298" y="6037764"/>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console.log('foo task')</a:t>
            </a:r>
          </a:p>
        </p:txBody>
      </p:sp>
    </p:spTree>
    <p:extLst>
      <p:ext uri="{BB962C8B-B14F-4D97-AF65-F5344CB8AC3E}">
        <p14:creationId xmlns:p14="http://schemas.microsoft.com/office/powerpoint/2010/main" val="1321327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5" name="文本框 24">
            <a:extLst>
              <a:ext uri="{FF2B5EF4-FFF2-40B4-BE49-F238E27FC236}">
                <a16:creationId xmlns:a16="http://schemas.microsoft.com/office/drawing/2014/main" id="{3BD2BC16-1689-4C83-B9E1-968E41FC9492}"/>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6" name="直接连接符 25">
            <a:extLst>
              <a:ext uri="{FF2B5EF4-FFF2-40B4-BE49-F238E27FC236}">
                <a16:creationId xmlns:a16="http://schemas.microsoft.com/office/drawing/2014/main" id="{D7DD31B6-5838-4B5A-94CD-7278C8C9C047}"/>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F6B3C2A-7655-4C26-A12A-DE593B2ABBEF}"/>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8" name="直接连接符 27">
            <a:extLst>
              <a:ext uri="{FF2B5EF4-FFF2-40B4-BE49-F238E27FC236}">
                <a16:creationId xmlns:a16="http://schemas.microsoft.com/office/drawing/2014/main" id="{817F7D3A-75D2-4A6E-AE6F-08D03A257D3D}"/>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230AC136-AF89-4F50-BF91-C620EFE8F54F}"/>
              </a:ext>
            </a:extLst>
          </p:cNvPr>
          <p:cNvSpPr/>
          <p:nvPr/>
        </p:nvSpPr>
        <p:spPr>
          <a:xfrm>
            <a:off x="2133599" y="3200411"/>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2E088103-19FE-412C-AAF9-826D4D4BCCB8}"/>
              </a:ext>
            </a:extLst>
          </p:cNvPr>
          <p:cNvCxnSpPr>
            <a:cxnSpLocks/>
          </p:cNvCxnSpPr>
          <p:nvPr/>
        </p:nvCxnSpPr>
        <p:spPr>
          <a:xfrm flipH="1">
            <a:off x="6866467" y="3454403"/>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77665BD6-B88D-4412-9B7B-727F5402C9B3}"/>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88CC6939-AF77-4B85-BB52-89FD0B49F20B}"/>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01497EDC-9644-4446-8082-C11E1B5FD141}"/>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29" name="矩形 28">
            <a:extLst>
              <a:ext uri="{FF2B5EF4-FFF2-40B4-BE49-F238E27FC236}">
                <a16:creationId xmlns:a16="http://schemas.microsoft.com/office/drawing/2014/main" id="{E0BB0697-930C-40C2-9951-04044B4D63B4}"/>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30" name="矩形 29">
            <a:extLst>
              <a:ext uri="{FF2B5EF4-FFF2-40B4-BE49-F238E27FC236}">
                <a16:creationId xmlns:a16="http://schemas.microsoft.com/office/drawing/2014/main" id="{00272ACA-3C34-437B-B5B6-D4C5954D23F6}"/>
              </a:ext>
            </a:extLst>
          </p:cNvPr>
          <p:cNvSpPr/>
          <p:nvPr/>
        </p:nvSpPr>
        <p:spPr>
          <a:xfrm>
            <a:off x="10274298" y="6037764"/>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console.log('foo task')</a:t>
            </a:r>
          </a:p>
        </p:txBody>
      </p:sp>
    </p:spTree>
    <p:extLst>
      <p:ext uri="{BB962C8B-B14F-4D97-AF65-F5344CB8AC3E}">
        <p14:creationId xmlns:p14="http://schemas.microsoft.com/office/powerpoint/2010/main" val="17652745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5" name="文本框 24">
            <a:extLst>
              <a:ext uri="{FF2B5EF4-FFF2-40B4-BE49-F238E27FC236}">
                <a16:creationId xmlns:a16="http://schemas.microsoft.com/office/drawing/2014/main" id="{3BD2BC16-1689-4C83-B9E1-968E41FC9492}"/>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6" name="直接连接符 25">
            <a:extLst>
              <a:ext uri="{FF2B5EF4-FFF2-40B4-BE49-F238E27FC236}">
                <a16:creationId xmlns:a16="http://schemas.microsoft.com/office/drawing/2014/main" id="{D7DD31B6-5838-4B5A-94CD-7278C8C9C047}"/>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F6B3C2A-7655-4C26-A12A-DE593B2ABBEF}"/>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8" name="直接连接符 27">
            <a:extLst>
              <a:ext uri="{FF2B5EF4-FFF2-40B4-BE49-F238E27FC236}">
                <a16:creationId xmlns:a16="http://schemas.microsoft.com/office/drawing/2014/main" id="{817F7D3A-75D2-4A6E-AE6F-08D03A257D3D}"/>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230AC136-AF89-4F50-BF91-C620EFE8F54F}"/>
              </a:ext>
            </a:extLst>
          </p:cNvPr>
          <p:cNvSpPr/>
          <p:nvPr/>
        </p:nvSpPr>
        <p:spPr>
          <a:xfrm>
            <a:off x="2133599" y="3200411"/>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2E088103-19FE-412C-AAF9-826D4D4BCCB8}"/>
              </a:ext>
            </a:extLst>
          </p:cNvPr>
          <p:cNvCxnSpPr>
            <a:cxnSpLocks/>
          </p:cNvCxnSpPr>
          <p:nvPr/>
        </p:nvCxnSpPr>
        <p:spPr>
          <a:xfrm flipH="1">
            <a:off x="6866467" y="3454403"/>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77665BD6-B88D-4412-9B7B-727F5402C9B3}"/>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88CC6939-AF77-4B85-BB52-89FD0B49F20B}"/>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01497EDC-9644-4446-8082-C11E1B5FD141}"/>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29" name="矩形 28">
            <a:extLst>
              <a:ext uri="{FF2B5EF4-FFF2-40B4-BE49-F238E27FC236}">
                <a16:creationId xmlns:a16="http://schemas.microsoft.com/office/drawing/2014/main" id="{E0BB0697-930C-40C2-9951-04044B4D63B4}"/>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367211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DB1BB2-1BB6-4545-809F-E99D9AAF62A9}"/>
              </a:ext>
            </a:extLst>
          </p:cNvPr>
          <p:cNvSpPr txBox="1"/>
          <p:nvPr/>
        </p:nvSpPr>
        <p:spPr>
          <a:xfrm>
            <a:off x="9728344" y="3227591"/>
            <a:ext cx="5301451" cy="3831818"/>
          </a:xfrm>
          <a:prstGeom prst="rect">
            <a:avLst/>
          </a:prstGeom>
          <a:noFill/>
        </p:spPr>
        <p:txBody>
          <a:bodyPr wrap="none" rtlCol="0">
            <a:spAutoFit/>
          </a:bodyPr>
          <a:lstStyle/>
          <a:p>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1'</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2'</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3'</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4'</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5'</a:t>
            </a:r>
            <a:r>
              <a:rPr lang="en-US" altLang="zh-CN" dirty="0">
                <a:solidFill>
                  <a:srgbClr val="ABB2BF"/>
                </a:solidFill>
                <a:latin typeface=" Fira Code"/>
              </a:rPr>
              <a:t>)</a:t>
            </a:r>
          </a:p>
        </p:txBody>
      </p:sp>
      <p:grpSp>
        <p:nvGrpSpPr>
          <p:cNvPr id="17" name="组合 16">
            <a:extLst>
              <a:ext uri="{FF2B5EF4-FFF2-40B4-BE49-F238E27FC236}">
                <a16:creationId xmlns:a16="http://schemas.microsoft.com/office/drawing/2014/main" id="{3E3BE989-61B6-4D4D-BD17-7BA261B75937}"/>
              </a:ext>
            </a:extLst>
          </p:cNvPr>
          <p:cNvGrpSpPr/>
          <p:nvPr/>
        </p:nvGrpSpPr>
        <p:grpSpPr>
          <a:xfrm>
            <a:off x="2184689" y="3077778"/>
            <a:ext cx="4131444" cy="4131444"/>
            <a:chOff x="6570133" y="2569633"/>
            <a:chExt cx="5147734" cy="5147734"/>
          </a:xfrm>
        </p:grpSpPr>
        <p:pic>
          <p:nvPicPr>
            <p:cNvPr id="18" name="图形 17" descr="男士">
              <a:extLst>
                <a:ext uri="{FF2B5EF4-FFF2-40B4-BE49-F238E27FC236}">
                  <a16:creationId xmlns:a16="http://schemas.microsoft.com/office/drawing/2014/main" id="{73E45F24-FF01-465F-AE34-9A3F8AAD1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0133" y="2569633"/>
              <a:ext cx="5147734" cy="5147734"/>
            </a:xfrm>
            <a:prstGeom prst="rect">
              <a:avLst/>
            </a:prstGeom>
          </p:spPr>
        </p:pic>
        <p:sp>
          <p:nvSpPr>
            <p:cNvPr id="19" name="文本框 18">
              <a:extLst>
                <a:ext uri="{FF2B5EF4-FFF2-40B4-BE49-F238E27FC236}">
                  <a16:creationId xmlns:a16="http://schemas.microsoft.com/office/drawing/2014/main" id="{3ABD1162-53EA-45EA-9F8E-2880B8FFBC48}"/>
                </a:ext>
              </a:extLst>
            </p:cNvPr>
            <p:cNvSpPr txBox="1"/>
            <p:nvPr/>
          </p:nvSpPr>
          <p:spPr>
            <a:xfrm>
              <a:off x="8709382" y="4644967"/>
              <a:ext cx="869236" cy="498533"/>
            </a:xfrm>
            <a:prstGeom prst="rect">
              <a:avLst/>
            </a:prstGeom>
            <a:noFill/>
          </p:spPr>
          <p:txBody>
            <a:bodyPr wrap="none" rtlCol="0">
              <a:spAutoFit/>
            </a:bodyPr>
            <a:lstStyle/>
            <a:p>
              <a:pPr algn="ctr"/>
              <a:r>
                <a:rPr lang="zh-CN" altLang="en-US" sz="2000" dirty="0"/>
                <a:t>线程</a:t>
              </a:r>
            </a:p>
          </p:txBody>
        </p:sp>
      </p:grpSp>
    </p:spTree>
    <p:extLst>
      <p:ext uri="{BB962C8B-B14F-4D97-AF65-F5344CB8AC3E}">
        <p14:creationId xmlns:p14="http://schemas.microsoft.com/office/powerpoint/2010/main" val="9143685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07C527FE-D76C-4F60-ABC1-7CF2C5F40DA0}"/>
              </a:ext>
            </a:extLst>
          </p:cNvPr>
          <p:cNvSpPr/>
          <p:nvPr/>
        </p:nvSpPr>
        <p:spPr>
          <a:xfrm>
            <a:off x="2133599" y="3556013"/>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A6DCD38D-B47E-4E58-8374-282630EBCA3B}"/>
              </a:ext>
            </a:extLst>
          </p:cNvPr>
          <p:cNvCxnSpPr>
            <a:cxnSpLocks/>
          </p:cNvCxnSpPr>
          <p:nvPr/>
        </p:nvCxnSpPr>
        <p:spPr>
          <a:xfrm flipH="1">
            <a:off x="6866467" y="3810005"/>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BDF3939-CBBF-46E4-9F11-E1E5835EDDA0}"/>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8" name="直接连接符 27">
            <a:extLst>
              <a:ext uri="{FF2B5EF4-FFF2-40B4-BE49-F238E27FC236}">
                <a16:creationId xmlns:a16="http://schemas.microsoft.com/office/drawing/2014/main" id="{261F3A7E-AA1B-448C-8F2A-5F4CB6A69430}"/>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3E2D328-4099-4A76-A9FC-51CC904DC091}"/>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30" name="直接连接符 29">
            <a:extLst>
              <a:ext uri="{FF2B5EF4-FFF2-40B4-BE49-F238E27FC236}">
                <a16:creationId xmlns:a16="http://schemas.microsoft.com/office/drawing/2014/main" id="{23B9B00E-7577-4373-8745-C93450C14D47}"/>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CE691D57-0BDF-47A1-AD96-1485770A1D01}"/>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6A640B55-E59C-4D93-B68A-C0544BAE4AB5}"/>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9F8B9F61-1CC1-4B97-A6BE-61ABB9027A5F}"/>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25" name="矩形 24">
            <a:extLst>
              <a:ext uri="{FF2B5EF4-FFF2-40B4-BE49-F238E27FC236}">
                <a16:creationId xmlns:a16="http://schemas.microsoft.com/office/drawing/2014/main" id="{25AEFFA5-FCE9-48F9-8046-26884A9D5516}"/>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12501787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3" name="矩形 22">
            <a:extLst>
              <a:ext uri="{FF2B5EF4-FFF2-40B4-BE49-F238E27FC236}">
                <a16:creationId xmlns:a16="http://schemas.microsoft.com/office/drawing/2014/main" id="{D22B7BA2-D73D-41C1-A4EC-4B29DE9E735A}"/>
              </a:ext>
            </a:extLst>
          </p:cNvPr>
          <p:cNvSpPr/>
          <p:nvPr/>
        </p:nvSpPr>
        <p:spPr>
          <a:xfrm>
            <a:off x="10274297" y="6037764"/>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bar()</a:t>
            </a:r>
            <a:endParaRPr lang="zh-CN" altLang="en-US" sz="2400" dirty="0">
              <a:solidFill>
                <a:schemeClr val="bg1"/>
              </a:solidFill>
              <a:latin typeface=" Fira Code"/>
            </a:endParaRPr>
          </a:p>
        </p:txBody>
      </p:sp>
      <p:sp>
        <p:nvSpPr>
          <p:cNvPr id="25" name="文本框 24">
            <a:extLst>
              <a:ext uri="{FF2B5EF4-FFF2-40B4-BE49-F238E27FC236}">
                <a16:creationId xmlns:a16="http://schemas.microsoft.com/office/drawing/2014/main" id="{FB89B107-6D91-4270-80F4-BAF187FBC1AD}"/>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6A3071A2-DBAB-4DD6-B2C1-210219C55E84}"/>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31D7B3A-E780-456A-BEA3-A5F4372EFBFE}"/>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9" name="直接连接符 28">
            <a:extLst>
              <a:ext uri="{FF2B5EF4-FFF2-40B4-BE49-F238E27FC236}">
                <a16:creationId xmlns:a16="http://schemas.microsoft.com/office/drawing/2014/main" id="{51CC6171-79DE-487F-B834-697FB8D33E15}"/>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FD3E167B-8AF8-4D81-A341-4FE44547ACC9}"/>
              </a:ext>
            </a:extLst>
          </p:cNvPr>
          <p:cNvSpPr/>
          <p:nvPr/>
        </p:nvSpPr>
        <p:spPr>
          <a:xfrm>
            <a:off x="2133599" y="3556013"/>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832065A9-A29B-4678-B8E5-4EB090786491}"/>
              </a:ext>
            </a:extLst>
          </p:cNvPr>
          <p:cNvCxnSpPr>
            <a:cxnSpLocks/>
          </p:cNvCxnSpPr>
          <p:nvPr/>
        </p:nvCxnSpPr>
        <p:spPr>
          <a:xfrm flipH="1">
            <a:off x="6866467" y="3810005"/>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24445B9-390D-455D-A285-5EC9D41C4720}"/>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4A9FEFF9-E60A-4366-A697-B05A2A0F3BDA}"/>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20657370-5A5C-4888-B6E3-3A70AA7C6F79}"/>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30" name="矩形 29">
            <a:extLst>
              <a:ext uri="{FF2B5EF4-FFF2-40B4-BE49-F238E27FC236}">
                <a16:creationId xmlns:a16="http://schemas.microsoft.com/office/drawing/2014/main" id="{BB9FCA74-DB76-4508-A8B4-0FBDD7FB81F2}"/>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78079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245D44-1E56-4986-ADFB-B3DE37EA0B3F}"/>
              </a:ext>
            </a:extLst>
          </p:cNvPr>
          <p:cNvSpPr/>
          <p:nvPr/>
        </p:nvSpPr>
        <p:spPr>
          <a:xfrm>
            <a:off x="2133599" y="1735675"/>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B2818EA-EDB3-4817-9D44-AB8EC0A5509D}"/>
              </a:ext>
            </a:extLst>
          </p:cNvPr>
          <p:cNvCxnSpPr>
            <a:cxnSpLocks/>
          </p:cNvCxnSpPr>
          <p:nvPr/>
        </p:nvCxnSpPr>
        <p:spPr>
          <a:xfrm flipH="1">
            <a:off x="6866467" y="1989667"/>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F21D615-A0D8-4CD6-B350-89049B8FA0B2}"/>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44C5F859-F082-4500-A863-9EC1F0728340}"/>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7775F4D-B1B4-48EB-88BA-8BC8F219EA32}"/>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9" name="直接连接符 28">
            <a:extLst>
              <a:ext uri="{FF2B5EF4-FFF2-40B4-BE49-F238E27FC236}">
                <a16:creationId xmlns:a16="http://schemas.microsoft.com/office/drawing/2014/main" id="{875E3976-1C00-4C13-8F42-67AD52C53B24}"/>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C9E6DD39-66F3-40CD-995B-C0810B9DFB8C}"/>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16F85BFE-391E-4C47-ACB5-953D9BA2EC62}"/>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0923B1F6-CF20-4B95-9D87-3265AFF748EC}"/>
              </a:ext>
            </a:extLst>
          </p:cNvPr>
          <p:cNvSpPr/>
          <p:nvPr/>
        </p:nvSpPr>
        <p:spPr>
          <a:xfrm>
            <a:off x="2133599" y="3556013"/>
            <a:ext cx="4411133" cy="491054"/>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DB118EBF-D37B-42AB-A403-3BCA2C824FF2}"/>
              </a:ext>
            </a:extLst>
          </p:cNvPr>
          <p:cNvCxnSpPr>
            <a:cxnSpLocks/>
          </p:cNvCxnSpPr>
          <p:nvPr/>
        </p:nvCxnSpPr>
        <p:spPr>
          <a:xfrm flipH="1">
            <a:off x="6866467" y="3810005"/>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474A6855-4432-40C0-88C6-17D8E30DC8AF}"/>
              </a:ext>
            </a:extLst>
          </p:cNvPr>
          <p:cNvSpPr/>
          <p:nvPr/>
        </p:nvSpPr>
        <p:spPr>
          <a:xfrm>
            <a:off x="10274297" y="6037764"/>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bar()</a:t>
            </a:r>
            <a:endParaRPr lang="zh-CN" altLang="en-US" sz="2400" dirty="0">
              <a:solidFill>
                <a:schemeClr val="bg1"/>
              </a:solidFill>
              <a:latin typeface=" Fira Code"/>
            </a:endParaRPr>
          </a:p>
        </p:txBody>
      </p:sp>
      <p:sp>
        <p:nvSpPr>
          <p:cNvPr id="30" name="矩形 29">
            <a:extLst>
              <a:ext uri="{FF2B5EF4-FFF2-40B4-BE49-F238E27FC236}">
                <a16:creationId xmlns:a16="http://schemas.microsoft.com/office/drawing/2014/main" id="{F2B2BBA8-C775-4DD0-BBDA-39AC67956838}"/>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31" name="矩形 30">
            <a:extLst>
              <a:ext uri="{FF2B5EF4-FFF2-40B4-BE49-F238E27FC236}">
                <a16:creationId xmlns:a16="http://schemas.microsoft.com/office/drawing/2014/main" id="{4AE8ED90-73F0-4DDE-B04C-8466EEA60E47}"/>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11827327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245D44-1E56-4986-ADFB-B3DE37EA0B3F}"/>
              </a:ext>
            </a:extLst>
          </p:cNvPr>
          <p:cNvSpPr/>
          <p:nvPr/>
        </p:nvSpPr>
        <p:spPr>
          <a:xfrm>
            <a:off x="2133599" y="1735675"/>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B2818EA-EDB3-4817-9D44-AB8EC0A5509D}"/>
              </a:ext>
            </a:extLst>
          </p:cNvPr>
          <p:cNvCxnSpPr>
            <a:cxnSpLocks/>
          </p:cNvCxnSpPr>
          <p:nvPr/>
        </p:nvCxnSpPr>
        <p:spPr>
          <a:xfrm flipH="1">
            <a:off x="6866467" y="1989667"/>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F21D615-A0D8-4CD6-B350-89049B8FA0B2}"/>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44C5F859-F082-4500-A863-9EC1F0728340}"/>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7775F4D-B1B4-48EB-88BA-8BC8F219EA32}"/>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9" name="直接连接符 28">
            <a:extLst>
              <a:ext uri="{FF2B5EF4-FFF2-40B4-BE49-F238E27FC236}">
                <a16:creationId xmlns:a16="http://schemas.microsoft.com/office/drawing/2014/main" id="{875E3976-1C00-4C13-8F42-67AD52C53B24}"/>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C9E6DD39-66F3-40CD-995B-C0810B9DFB8C}"/>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16F85BFE-391E-4C47-ACB5-953D9BA2EC62}"/>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0923B1F6-CF20-4B95-9D87-3265AFF748EC}"/>
              </a:ext>
            </a:extLst>
          </p:cNvPr>
          <p:cNvSpPr/>
          <p:nvPr/>
        </p:nvSpPr>
        <p:spPr>
          <a:xfrm>
            <a:off x="2133599" y="3556013"/>
            <a:ext cx="4411133" cy="491054"/>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DB118EBF-D37B-42AB-A403-3BCA2C824FF2}"/>
              </a:ext>
            </a:extLst>
          </p:cNvPr>
          <p:cNvCxnSpPr>
            <a:cxnSpLocks/>
          </p:cNvCxnSpPr>
          <p:nvPr/>
        </p:nvCxnSpPr>
        <p:spPr>
          <a:xfrm flipH="1">
            <a:off x="6866467" y="3810005"/>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474A6855-4432-40C0-88C6-17D8E30DC8AF}"/>
              </a:ext>
            </a:extLst>
          </p:cNvPr>
          <p:cNvSpPr/>
          <p:nvPr/>
        </p:nvSpPr>
        <p:spPr>
          <a:xfrm>
            <a:off x="10274297" y="6037764"/>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bar()</a:t>
            </a:r>
            <a:endParaRPr lang="zh-CN" altLang="en-US" sz="2400" dirty="0">
              <a:solidFill>
                <a:schemeClr val="bg1"/>
              </a:solidFill>
              <a:latin typeface=" Fira Code"/>
            </a:endParaRPr>
          </a:p>
        </p:txBody>
      </p:sp>
      <p:sp>
        <p:nvSpPr>
          <p:cNvPr id="30" name="矩形 29">
            <a:extLst>
              <a:ext uri="{FF2B5EF4-FFF2-40B4-BE49-F238E27FC236}">
                <a16:creationId xmlns:a16="http://schemas.microsoft.com/office/drawing/2014/main" id="{F2B2BBA8-C775-4DD0-BBDA-39AC67956838}"/>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31" name="矩形 30">
            <a:extLst>
              <a:ext uri="{FF2B5EF4-FFF2-40B4-BE49-F238E27FC236}">
                <a16:creationId xmlns:a16="http://schemas.microsoft.com/office/drawing/2014/main" id="{4AE8ED90-73F0-4DDE-B04C-8466EEA60E47}"/>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32" name="矩形 31">
            <a:extLst>
              <a:ext uri="{FF2B5EF4-FFF2-40B4-BE49-F238E27FC236}">
                <a16:creationId xmlns:a16="http://schemas.microsoft.com/office/drawing/2014/main" id="{62EA8805-E62D-49A6-B5CF-987EC795B0E2}"/>
              </a:ext>
            </a:extLst>
          </p:cNvPr>
          <p:cNvSpPr/>
          <p:nvPr/>
        </p:nvSpPr>
        <p:spPr>
          <a:xfrm>
            <a:off x="10274297" y="4860897"/>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console.log('bar task')</a:t>
            </a:r>
          </a:p>
        </p:txBody>
      </p:sp>
    </p:spTree>
    <p:extLst>
      <p:ext uri="{BB962C8B-B14F-4D97-AF65-F5344CB8AC3E}">
        <p14:creationId xmlns:p14="http://schemas.microsoft.com/office/powerpoint/2010/main" val="964578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5" name="文本框 24">
            <a:extLst>
              <a:ext uri="{FF2B5EF4-FFF2-40B4-BE49-F238E27FC236}">
                <a16:creationId xmlns:a16="http://schemas.microsoft.com/office/drawing/2014/main" id="{60F44F44-8601-49BC-93A9-2D386BF07799}"/>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BF30C920-4CEC-4317-8EB1-BDEFF9611365}"/>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49DE1DA-0C2C-4AD7-8251-FA344BFCB360}"/>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9" name="直接连接符 28">
            <a:extLst>
              <a:ext uri="{FF2B5EF4-FFF2-40B4-BE49-F238E27FC236}">
                <a16:creationId xmlns:a16="http://schemas.microsoft.com/office/drawing/2014/main" id="{EC5D7D3D-A830-4321-AD26-8004EF6155C6}"/>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DBCFE28-1907-4C3F-9F16-BB60372C34E5}"/>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31" name="直接连接符 30">
            <a:extLst>
              <a:ext uri="{FF2B5EF4-FFF2-40B4-BE49-F238E27FC236}">
                <a16:creationId xmlns:a16="http://schemas.microsoft.com/office/drawing/2014/main" id="{E7CC9D8B-5C73-49E8-A91D-EB69C7AB1D7E}"/>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CF9FB08-1BCB-43ED-A606-A78B0BEDCE0E}"/>
              </a:ext>
            </a:extLst>
          </p:cNvPr>
          <p:cNvSpPr/>
          <p:nvPr/>
        </p:nvSpPr>
        <p:spPr>
          <a:xfrm>
            <a:off x="2133599" y="1735675"/>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ACF938FD-69BE-4047-A15C-F1AB064CAE57}"/>
              </a:ext>
            </a:extLst>
          </p:cNvPr>
          <p:cNvCxnSpPr>
            <a:cxnSpLocks/>
          </p:cNvCxnSpPr>
          <p:nvPr/>
        </p:nvCxnSpPr>
        <p:spPr>
          <a:xfrm flipH="1">
            <a:off x="6866467" y="1989667"/>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2E4E375E-602B-4292-B64D-E14559A61CD1}"/>
              </a:ext>
            </a:extLst>
          </p:cNvPr>
          <p:cNvSpPr/>
          <p:nvPr/>
        </p:nvSpPr>
        <p:spPr>
          <a:xfrm>
            <a:off x="2133599" y="3556013"/>
            <a:ext cx="4411133" cy="491054"/>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CF4B3B04-7659-4380-AA6B-42636FF5C667}"/>
              </a:ext>
            </a:extLst>
          </p:cNvPr>
          <p:cNvCxnSpPr>
            <a:cxnSpLocks/>
          </p:cNvCxnSpPr>
          <p:nvPr/>
        </p:nvCxnSpPr>
        <p:spPr>
          <a:xfrm flipH="1">
            <a:off x="6866467" y="3810005"/>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9B3B71F2-1EC5-43CC-B096-39BBA3C91307}"/>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8BD8BC3C-4F87-44E6-94A1-E3E9E40B6196}"/>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723A5935-6699-4FC0-9103-D0E53E8D1BAA}"/>
              </a:ext>
            </a:extLst>
          </p:cNvPr>
          <p:cNvSpPr/>
          <p:nvPr/>
        </p:nvSpPr>
        <p:spPr>
          <a:xfrm>
            <a:off x="10274297" y="6037764"/>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bar()</a:t>
            </a:r>
            <a:endParaRPr lang="zh-CN" altLang="en-US" sz="2400" dirty="0">
              <a:solidFill>
                <a:schemeClr val="bg1"/>
              </a:solidFill>
              <a:latin typeface=" Fira Code"/>
            </a:endParaRPr>
          </a:p>
        </p:txBody>
      </p:sp>
      <p:sp>
        <p:nvSpPr>
          <p:cNvPr id="33" name="矩形 32">
            <a:extLst>
              <a:ext uri="{FF2B5EF4-FFF2-40B4-BE49-F238E27FC236}">
                <a16:creationId xmlns:a16="http://schemas.microsoft.com/office/drawing/2014/main" id="{37913F30-32F2-4F3A-85AE-4075CD92C3C9}"/>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38" name="矩形 37">
            <a:extLst>
              <a:ext uri="{FF2B5EF4-FFF2-40B4-BE49-F238E27FC236}">
                <a16:creationId xmlns:a16="http://schemas.microsoft.com/office/drawing/2014/main" id="{B75AEC85-FC91-41F0-B1D9-8953CBAF3C17}"/>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39" name="矩形 38">
            <a:extLst>
              <a:ext uri="{FF2B5EF4-FFF2-40B4-BE49-F238E27FC236}">
                <a16:creationId xmlns:a16="http://schemas.microsoft.com/office/drawing/2014/main" id="{15FBE4A3-A8B8-4CB2-A4FF-049E06BDAE44}"/>
              </a:ext>
            </a:extLst>
          </p:cNvPr>
          <p:cNvSpPr/>
          <p:nvPr/>
        </p:nvSpPr>
        <p:spPr>
          <a:xfrm>
            <a:off x="10274297" y="4860897"/>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console.log('bar task')</a:t>
            </a:r>
          </a:p>
        </p:txBody>
      </p:sp>
    </p:spTree>
    <p:extLst>
      <p:ext uri="{BB962C8B-B14F-4D97-AF65-F5344CB8AC3E}">
        <p14:creationId xmlns:p14="http://schemas.microsoft.com/office/powerpoint/2010/main" val="27166192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5" name="文本框 24">
            <a:extLst>
              <a:ext uri="{FF2B5EF4-FFF2-40B4-BE49-F238E27FC236}">
                <a16:creationId xmlns:a16="http://schemas.microsoft.com/office/drawing/2014/main" id="{60F44F44-8601-49BC-93A9-2D386BF07799}"/>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BF30C920-4CEC-4317-8EB1-BDEFF9611365}"/>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49DE1DA-0C2C-4AD7-8251-FA344BFCB360}"/>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9" name="直接连接符 28">
            <a:extLst>
              <a:ext uri="{FF2B5EF4-FFF2-40B4-BE49-F238E27FC236}">
                <a16:creationId xmlns:a16="http://schemas.microsoft.com/office/drawing/2014/main" id="{EC5D7D3D-A830-4321-AD26-8004EF6155C6}"/>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DBCFE28-1907-4C3F-9F16-BB60372C34E5}"/>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31" name="直接连接符 30">
            <a:extLst>
              <a:ext uri="{FF2B5EF4-FFF2-40B4-BE49-F238E27FC236}">
                <a16:creationId xmlns:a16="http://schemas.microsoft.com/office/drawing/2014/main" id="{E7CC9D8B-5C73-49E8-A91D-EB69C7AB1D7E}"/>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CF9FB08-1BCB-43ED-A606-A78B0BEDCE0E}"/>
              </a:ext>
            </a:extLst>
          </p:cNvPr>
          <p:cNvSpPr/>
          <p:nvPr/>
        </p:nvSpPr>
        <p:spPr>
          <a:xfrm>
            <a:off x="2133599" y="1735675"/>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ACF938FD-69BE-4047-A15C-F1AB064CAE57}"/>
              </a:ext>
            </a:extLst>
          </p:cNvPr>
          <p:cNvCxnSpPr>
            <a:cxnSpLocks/>
          </p:cNvCxnSpPr>
          <p:nvPr/>
        </p:nvCxnSpPr>
        <p:spPr>
          <a:xfrm flipH="1">
            <a:off x="6866467" y="1989667"/>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2E4E375E-602B-4292-B64D-E14559A61CD1}"/>
              </a:ext>
            </a:extLst>
          </p:cNvPr>
          <p:cNvSpPr/>
          <p:nvPr/>
        </p:nvSpPr>
        <p:spPr>
          <a:xfrm>
            <a:off x="2133599" y="3556013"/>
            <a:ext cx="4411133" cy="491054"/>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CF4B3B04-7659-4380-AA6B-42636FF5C667}"/>
              </a:ext>
            </a:extLst>
          </p:cNvPr>
          <p:cNvCxnSpPr>
            <a:cxnSpLocks/>
          </p:cNvCxnSpPr>
          <p:nvPr/>
        </p:nvCxnSpPr>
        <p:spPr>
          <a:xfrm flipH="1">
            <a:off x="6866467" y="3810005"/>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9B3B71F2-1EC5-43CC-B096-39BBA3C91307}"/>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8BD8BC3C-4F87-44E6-94A1-E3E9E40B6196}"/>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723A5935-6699-4FC0-9103-D0E53E8D1BAA}"/>
              </a:ext>
            </a:extLst>
          </p:cNvPr>
          <p:cNvSpPr/>
          <p:nvPr/>
        </p:nvSpPr>
        <p:spPr>
          <a:xfrm>
            <a:off x="10274297" y="6037764"/>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bar()</a:t>
            </a:r>
            <a:endParaRPr lang="zh-CN" altLang="en-US" sz="2400" dirty="0">
              <a:solidFill>
                <a:schemeClr val="bg1"/>
              </a:solidFill>
              <a:latin typeface=" Fira Code"/>
            </a:endParaRPr>
          </a:p>
        </p:txBody>
      </p:sp>
      <p:sp>
        <p:nvSpPr>
          <p:cNvPr id="33" name="矩形 32">
            <a:extLst>
              <a:ext uri="{FF2B5EF4-FFF2-40B4-BE49-F238E27FC236}">
                <a16:creationId xmlns:a16="http://schemas.microsoft.com/office/drawing/2014/main" id="{37913F30-32F2-4F3A-85AE-4075CD92C3C9}"/>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38" name="矩形 37">
            <a:extLst>
              <a:ext uri="{FF2B5EF4-FFF2-40B4-BE49-F238E27FC236}">
                <a16:creationId xmlns:a16="http://schemas.microsoft.com/office/drawing/2014/main" id="{B75AEC85-FC91-41F0-B1D9-8953CBAF3C17}"/>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6319232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5" name="文本框 24">
            <a:extLst>
              <a:ext uri="{FF2B5EF4-FFF2-40B4-BE49-F238E27FC236}">
                <a16:creationId xmlns:a16="http://schemas.microsoft.com/office/drawing/2014/main" id="{60F44F44-8601-49BC-93A9-2D386BF07799}"/>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7" name="直接连接符 26">
            <a:extLst>
              <a:ext uri="{FF2B5EF4-FFF2-40B4-BE49-F238E27FC236}">
                <a16:creationId xmlns:a16="http://schemas.microsoft.com/office/drawing/2014/main" id="{BF30C920-4CEC-4317-8EB1-BDEFF9611365}"/>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49DE1DA-0C2C-4AD7-8251-FA344BFCB360}"/>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9" name="直接连接符 28">
            <a:extLst>
              <a:ext uri="{FF2B5EF4-FFF2-40B4-BE49-F238E27FC236}">
                <a16:creationId xmlns:a16="http://schemas.microsoft.com/office/drawing/2014/main" id="{EC5D7D3D-A830-4321-AD26-8004EF6155C6}"/>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DBCFE28-1907-4C3F-9F16-BB60372C34E5}"/>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31" name="直接连接符 30">
            <a:extLst>
              <a:ext uri="{FF2B5EF4-FFF2-40B4-BE49-F238E27FC236}">
                <a16:creationId xmlns:a16="http://schemas.microsoft.com/office/drawing/2014/main" id="{E7CC9D8B-5C73-49E8-A91D-EB69C7AB1D7E}"/>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37913F30-32F2-4F3A-85AE-4075CD92C3C9}"/>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38" name="矩形 37">
            <a:extLst>
              <a:ext uri="{FF2B5EF4-FFF2-40B4-BE49-F238E27FC236}">
                <a16:creationId xmlns:a16="http://schemas.microsoft.com/office/drawing/2014/main" id="{B75AEC85-FC91-41F0-B1D9-8953CBAF3C17}"/>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39" name="矩形 38">
            <a:extLst>
              <a:ext uri="{FF2B5EF4-FFF2-40B4-BE49-F238E27FC236}">
                <a16:creationId xmlns:a16="http://schemas.microsoft.com/office/drawing/2014/main" id="{83935451-CCBC-41BA-83C9-870CECFA9985}"/>
              </a:ext>
            </a:extLst>
          </p:cNvPr>
          <p:cNvSpPr/>
          <p:nvPr/>
        </p:nvSpPr>
        <p:spPr>
          <a:xfrm>
            <a:off x="2133599" y="3556013"/>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090FB40C-1690-42CD-BB5A-D835ABFC615B}"/>
              </a:ext>
            </a:extLst>
          </p:cNvPr>
          <p:cNvCxnSpPr>
            <a:cxnSpLocks/>
          </p:cNvCxnSpPr>
          <p:nvPr/>
        </p:nvCxnSpPr>
        <p:spPr>
          <a:xfrm flipH="1">
            <a:off x="6866467" y="3810005"/>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978C1EE-8298-469A-A3A9-CF4291209725}"/>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C5B6C665-7CF6-4E19-893F-964AAD4653DD}"/>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134730EB-D1BA-4C00-9D18-6B994AFF270B}"/>
              </a:ext>
            </a:extLst>
          </p:cNvPr>
          <p:cNvSpPr/>
          <p:nvPr/>
        </p:nvSpPr>
        <p:spPr>
          <a:xfrm>
            <a:off x="10274297" y="6037764"/>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bar()</a:t>
            </a:r>
            <a:endParaRPr lang="zh-CN" altLang="en-US" sz="2400" dirty="0">
              <a:solidFill>
                <a:schemeClr val="bg1"/>
              </a:solidFill>
              <a:latin typeface=" Fira Code"/>
            </a:endParaRPr>
          </a:p>
        </p:txBody>
      </p:sp>
    </p:spTree>
    <p:extLst>
      <p:ext uri="{BB962C8B-B14F-4D97-AF65-F5344CB8AC3E}">
        <p14:creationId xmlns:p14="http://schemas.microsoft.com/office/powerpoint/2010/main" val="38136600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文本框 20">
            <a:extLst>
              <a:ext uri="{FF2B5EF4-FFF2-40B4-BE49-F238E27FC236}">
                <a16:creationId xmlns:a16="http://schemas.microsoft.com/office/drawing/2014/main" id="{545D5FA1-44CD-4436-8F7D-43C947A507DF}"/>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2" name="直接连接符 21">
            <a:extLst>
              <a:ext uri="{FF2B5EF4-FFF2-40B4-BE49-F238E27FC236}">
                <a16:creationId xmlns:a16="http://schemas.microsoft.com/office/drawing/2014/main" id="{88395ED9-0311-427A-8A49-F0507256E6AF}"/>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944B503-44F4-4090-B647-8A5A926CAE23}"/>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7" name="直接连接符 26">
            <a:extLst>
              <a:ext uri="{FF2B5EF4-FFF2-40B4-BE49-F238E27FC236}">
                <a16:creationId xmlns:a16="http://schemas.microsoft.com/office/drawing/2014/main" id="{80B27880-BCD1-479E-9BB8-4500E5925036}"/>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8851A60-F5EB-40E7-B9DD-0AFD11F00971}"/>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29" name="直接连接符 28">
            <a:extLst>
              <a:ext uri="{FF2B5EF4-FFF2-40B4-BE49-F238E27FC236}">
                <a16:creationId xmlns:a16="http://schemas.microsoft.com/office/drawing/2014/main" id="{C7FD9331-AA31-482E-9FD7-6F3DC9CCFFC6}"/>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AA4CD766-7EA0-4B16-8AB3-6C52E1C28174}"/>
              </a:ext>
            </a:extLst>
          </p:cNvPr>
          <p:cNvSpPr/>
          <p:nvPr/>
        </p:nvSpPr>
        <p:spPr>
          <a:xfrm>
            <a:off x="2133599" y="3556013"/>
            <a:ext cx="4411133" cy="491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6ED426FD-0D81-4834-BC18-5B49572636FC}"/>
              </a:ext>
            </a:extLst>
          </p:cNvPr>
          <p:cNvCxnSpPr>
            <a:cxnSpLocks/>
          </p:cNvCxnSpPr>
          <p:nvPr/>
        </p:nvCxnSpPr>
        <p:spPr>
          <a:xfrm flipH="1">
            <a:off x="6866467" y="3810005"/>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09BD6694-3AB8-4052-A142-905AE320C973}"/>
              </a:ext>
            </a:extLst>
          </p:cNvPr>
          <p:cNvSpPr/>
          <p:nvPr/>
        </p:nvSpPr>
        <p:spPr>
          <a:xfrm>
            <a:off x="1862877" y="4580487"/>
            <a:ext cx="4681856" cy="626512"/>
          </a:xfrm>
          <a:prstGeom prst="rect">
            <a:avLst/>
          </a:prstGeom>
          <a:solidFill>
            <a:srgbClr val="FF6B6B">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B226DCB2-F5D9-49F6-922E-9C58A37E56A0}"/>
              </a:ext>
            </a:extLst>
          </p:cNvPr>
          <p:cNvCxnSpPr>
            <a:cxnSpLocks/>
          </p:cNvCxnSpPr>
          <p:nvPr/>
        </p:nvCxnSpPr>
        <p:spPr>
          <a:xfrm flipH="1">
            <a:off x="6866467" y="4902208"/>
            <a:ext cx="1143000" cy="0"/>
          </a:xfrm>
          <a:prstGeom prst="straightConnector1">
            <a:avLst/>
          </a:prstGeom>
          <a:ln w="76200" cap="rnd">
            <a:solidFill>
              <a:schemeClr val="accent1">
                <a:alpha val="4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BE5D6C3-033E-4390-80A0-22F11CCB7829}"/>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
        <p:nvSpPr>
          <p:cNvPr id="31" name="矩形 30">
            <a:extLst>
              <a:ext uri="{FF2B5EF4-FFF2-40B4-BE49-F238E27FC236}">
                <a16:creationId xmlns:a16="http://schemas.microsoft.com/office/drawing/2014/main" id="{1F06975C-34F5-48B8-8304-6B55824829DE}"/>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2393092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文本框 20">
            <a:extLst>
              <a:ext uri="{FF2B5EF4-FFF2-40B4-BE49-F238E27FC236}">
                <a16:creationId xmlns:a16="http://schemas.microsoft.com/office/drawing/2014/main" id="{2BD2673B-6964-43FE-A8AC-1C01EEE315B6}"/>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2" name="直接连接符 21">
            <a:extLst>
              <a:ext uri="{FF2B5EF4-FFF2-40B4-BE49-F238E27FC236}">
                <a16:creationId xmlns:a16="http://schemas.microsoft.com/office/drawing/2014/main" id="{637C235C-10DD-4FAA-A5E2-2FB530CB6206}"/>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A11B941-62CB-4DCB-8012-DCED557C8F54}"/>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5" name="直接连接符 24">
            <a:extLst>
              <a:ext uri="{FF2B5EF4-FFF2-40B4-BE49-F238E27FC236}">
                <a16:creationId xmlns:a16="http://schemas.microsoft.com/office/drawing/2014/main" id="{A9CA39C6-F366-4C9E-9C19-04CF61BC8FB4}"/>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A3976363-0E2A-44B3-9FE2-EBCEF59E4C5C}"/>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28" name="直接连接符 27">
            <a:extLst>
              <a:ext uri="{FF2B5EF4-FFF2-40B4-BE49-F238E27FC236}">
                <a16:creationId xmlns:a16="http://schemas.microsoft.com/office/drawing/2014/main" id="{6B236915-53C7-433D-9BEF-4921758DE82F}"/>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BCBBD87C-CAD2-4DA3-B457-5C87A7779C2A}"/>
              </a:ext>
            </a:extLst>
          </p:cNvPr>
          <p:cNvSpPr/>
          <p:nvPr/>
        </p:nvSpPr>
        <p:spPr>
          <a:xfrm>
            <a:off x="1862877" y="4580487"/>
            <a:ext cx="4681856" cy="6265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68227EE4-6F81-4BC3-9307-DD958FBF032F}"/>
              </a:ext>
            </a:extLst>
          </p:cNvPr>
          <p:cNvCxnSpPr>
            <a:cxnSpLocks/>
          </p:cNvCxnSpPr>
          <p:nvPr/>
        </p:nvCxnSpPr>
        <p:spPr>
          <a:xfrm flipH="1">
            <a:off x="6866467" y="4902208"/>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142C4C49-D9B2-4C2D-A6C2-A036DC980B0F}"/>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24" name="矩形 23">
            <a:extLst>
              <a:ext uri="{FF2B5EF4-FFF2-40B4-BE49-F238E27FC236}">
                <a16:creationId xmlns:a16="http://schemas.microsoft.com/office/drawing/2014/main" id="{E331B9FA-8552-4BEC-B7BA-F2A9F2923442}"/>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foo()</a:t>
            </a:r>
            <a:endParaRPr lang="zh-CN" altLang="en-US" sz="2400" dirty="0">
              <a:solidFill>
                <a:schemeClr val="bg1"/>
              </a:solidFill>
              <a:latin typeface=" Fira Code"/>
            </a:endParaRPr>
          </a:p>
        </p:txBody>
      </p:sp>
    </p:spTree>
    <p:extLst>
      <p:ext uri="{BB962C8B-B14F-4D97-AF65-F5344CB8AC3E}">
        <p14:creationId xmlns:p14="http://schemas.microsoft.com/office/powerpoint/2010/main" val="42896252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文本框 20">
            <a:extLst>
              <a:ext uri="{FF2B5EF4-FFF2-40B4-BE49-F238E27FC236}">
                <a16:creationId xmlns:a16="http://schemas.microsoft.com/office/drawing/2014/main" id="{2BD2673B-6964-43FE-A8AC-1C01EEE315B6}"/>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2" name="直接连接符 21">
            <a:extLst>
              <a:ext uri="{FF2B5EF4-FFF2-40B4-BE49-F238E27FC236}">
                <a16:creationId xmlns:a16="http://schemas.microsoft.com/office/drawing/2014/main" id="{637C235C-10DD-4FAA-A5E2-2FB530CB6206}"/>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A11B941-62CB-4DCB-8012-DCED557C8F54}"/>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5" name="直接连接符 24">
            <a:extLst>
              <a:ext uri="{FF2B5EF4-FFF2-40B4-BE49-F238E27FC236}">
                <a16:creationId xmlns:a16="http://schemas.microsoft.com/office/drawing/2014/main" id="{A9CA39C6-F366-4C9E-9C19-04CF61BC8FB4}"/>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A3976363-0E2A-44B3-9FE2-EBCEF59E4C5C}"/>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28" name="直接连接符 27">
            <a:extLst>
              <a:ext uri="{FF2B5EF4-FFF2-40B4-BE49-F238E27FC236}">
                <a16:creationId xmlns:a16="http://schemas.microsoft.com/office/drawing/2014/main" id="{6B236915-53C7-433D-9BEF-4921758DE82F}"/>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BCBBD87C-CAD2-4DA3-B457-5C87A7779C2A}"/>
              </a:ext>
            </a:extLst>
          </p:cNvPr>
          <p:cNvSpPr/>
          <p:nvPr/>
        </p:nvSpPr>
        <p:spPr>
          <a:xfrm>
            <a:off x="1862877" y="4580487"/>
            <a:ext cx="4681856" cy="6265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68227EE4-6F81-4BC3-9307-DD958FBF032F}"/>
              </a:ext>
            </a:extLst>
          </p:cNvPr>
          <p:cNvCxnSpPr>
            <a:cxnSpLocks/>
          </p:cNvCxnSpPr>
          <p:nvPr/>
        </p:nvCxnSpPr>
        <p:spPr>
          <a:xfrm flipH="1">
            <a:off x="6866467" y="4902208"/>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142C4C49-D9B2-4C2D-A6C2-A036DC980B0F}"/>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34002688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DB1BB2-1BB6-4545-809F-E99D9AAF62A9}"/>
              </a:ext>
            </a:extLst>
          </p:cNvPr>
          <p:cNvSpPr txBox="1"/>
          <p:nvPr/>
        </p:nvSpPr>
        <p:spPr>
          <a:xfrm>
            <a:off x="9728344" y="3227591"/>
            <a:ext cx="5301451" cy="3831818"/>
          </a:xfrm>
          <a:prstGeom prst="rect">
            <a:avLst/>
          </a:prstGeom>
          <a:noFill/>
        </p:spPr>
        <p:txBody>
          <a:bodyPr wrap="none" rtlCol="0">
            <a:spAutoFit/>
          </a:bodyPr>
          <a:lstStyle/>
          <a:p>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1'</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2'</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3'</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4'</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5'</a:t>
            </a:r>
            <a:r>
              <a:rPr lang="en-US" altLang="zh-CN" dirty="0">
                <a:solidFill>
                  <a:srgbClr val="ABB2BF"/>
                </a:solidFill>
                <a:latin typeface=" Fira Code"/>
              </a:rPr>
              <a:t>)</a:t>
            </a:r>
          </a:p>
        </p:txBody>
      </p:sp>
      <p:cxnSp>
        <p:nvCxnSpPr>
          <p:cNvPr id="6" name="直接箭头连接符 5">
            <a:extLst>
              <a:ext uri="{FF2B5EF4-FFF2-40B4-BE49-F238E27FC236}">
                <a16:creationId xmlns:a16="http://schemas.microsoft.com/office/drawing/2014/main" id="{F28A9F3F-7FCE-4A18-9E05-CFCFFD51CE08}"/>
              </a:ext>
            </a:extLst>
          </p:cNvPr>
          <p:cNvCxnSpPr>
            <a:cxnSpLocks/>
          </p:cNvCxnSpPr>
          <p:nvPr/>
        </p:nvCxnSpPr>
        <p:spPr>
          <a:xfrm>
            <a:off x="7234410" y="3471478"/>
            <a:ext cx="216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C26C108-3C8F-4A14-8DE8-FC3AA3A559AA}"/>
              </a:ext>
            </a:extLst>
          </p:cNvPr>
          <p:cNvSpPr/>
          <p:nvPr/>
        </p:nvSpPr>
        <p:spPr>
          <a:xfrm>
            <a:off x="9652144" y="3077778"/>
            <a:ext cx="5596323" cy="787400"/>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3E3BE989-61B6-4D4D-BD17-7BA261B75937}"/>
              </a:ext>
            </a:extLst>
          </p:cNvPr>
          <p:cNvGrpSpPr/>
          <p:nvPr/>
        </p:nvGrpSpPr>
        <p:grpSpPr>
          <a:xfrm>
            <a:off x="2184689" y="3077778"/>
            <a:ext cx="4131444" cy="4131444"/>
            <a:chOff x="6570133" y="2569633"/>
            <a:chExt cx="5147734" cy="5147734"/>
          </a:xfrm>
        </p:grpSpPr>
        <p:pic>
          <p:nvPicPr>
            <p:cNvPr id="18" name="图形 17" descr="男士">
              <a:extLst>
                <a:ext uri="{FF2B5EF4-FFF2-40B4-BE49-F238E27FC236}">
                  <a16:creationId xmlns:a16="http://schemas.microsoft.com/office/drawing/2014/main" id="{73E45F24-FF01-465F-AE34-9A3F8AAD1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0133" y="2569633"/>
              <a:ext cx="5147734" cy="5147734"/>
            </a:xfrm>
            <a:prstGeom prst="rect">
              <a:avLst/>
            </a:prstGeom>
          </p:spPr>
        </p:pic>
        <p:sp>
          <p:nvSpPr>
            <p:cNvPr id="19" name="文本框 18">
              <a:extLst>
                <a:ext uri="{FF2B5EF4-FFF2-40B4-BE49-F238E27FC236}">
                  <a16:creationId xmlns:a16="http://schemas.microsoft.com/office/drawing/2014/main" id="{3ABD1162-53EA-45EA-9F8E-2880B8FFBC48}"/>
                </a:ext>
              </a:extLst>
            </p:cNvPr>
            <p:cNvSpPr txBox="1"/>
            <p:nvPr/>
          </p:nvSpPr>
          <p:spPr>
            <a:xfrm>
              <a:off x="8709382" y="4644967"/>
              <a:ext cx="869236" cy="498533"/>
            </a:xfrm>
            <a:prstGeom prst="rect">
              <a:avLst/>
            </a:prstGeom>
            <a:noFill/>
          </p:spPr>
          <p:txBody>
            <a:bodyPr wrap="none" rtlCol="0">
              <a:spAutoFit/>
            </a:bodyPr>
            <a:lstStyle/>
            <a:p>
              <a:pPr algn="ctr"/>
              <a:r>
                <a:rPr lang="zh-CN" altLang="en-US" sz="2000" dirty="0"/>
                <a:t>线程</a:t>
              </a:r>
            </a:p>
          </p:txBody>
        </p:sp>
      </p:grpSp>
    </p:spTree>
    <p:extLst>
      <p:ext uri="{BB962C8B-B14F-4D97-AF65-F5344CB8AC3E}">
        <p14:creationId xmlns:p14="http://schemas.microsoft.com/office/powerpoint/2010/main" val="4401316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789191-F3C5-4C9E-AFE3-613EA1B51869}"/>
              </a:ext>
            </a:extLst>
          </p:cNvPr>
          <p:cNvSpPr/>
          <p:nvPr/>
        </p:nvSpPr>
        <p:spPr>
          <a:xfrm>
            <a:off x="1862877" y="5325553"/>
            <a:ext cx="4681856" cy="6265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1B192CAE-82A1-4B62-94B2-F02BB3B7CAFC}"/>
              </a:ext>
            </a:extLst>
          </p:cNvPr>
          <p:cNvCxnSpPr>
            <a:cxnSpLocks/>
          </p:cNvCxnSpPr>
          <p:nvPr/>
        </p:nvCxnSpPr>
        <p:spPr>
          <a:xfrm flipH="1">
            <a:off x="6866467" y="5647274"/>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6D3F41D-2E9A-4C49-B7F1-801FA145DD6D}"/>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8" name="直接连接符 27">
            <a:extLst>
              <a:ext uri="{FF2B5EF4-FFF2-40B4-BE49-F238E27FC236}">
                <a16:creationId xmlns:a16="http://schemas.microsoft.com/office/drawing/2014/main" id="{7DAC9DB5-2782-4B5C-9BF0-F687C0FF54CC}"/>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8B125F2-FF7A-4059-8D35-759DDCCBB794}"/>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30" name="直接连接符 29">
            <a:extLst>
              <a:ext uri="{FF2B5EF4-FFF2-40B4-BE49-F238E27FC236}">
                <a16:creationId xmlns:a16="http://schemas.microsoft.com/office/drawing/2014/main" id="{D854E5EE-05D9-441E-9544-629B0B9C4866}"/>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40A5422-C4DE-4C34-AD77-F116F9431B5E}"/>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32" name="直接连接符 31">
            <a:extLst>
              <a:ext uri="{FF2B5EF4-FFF2-40B4-BE49-F238E27FC236}">
                <a16:creationId xmlns:a16="http://schemas.microsoft.com/office/drawing/2014/main" id="{606E7611-D9B4-49EB-AEA8-355D1213F353}"/>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303EE3-2690-4B5A-923C-374706635740}"/>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33458148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789191-F3C5-4C9E-AFE3-613EA1B51869}"/>
              </a:ext>
            </a:extLst>
          </p:cNvPr>
          <p:cNvSpPr/>
          <p:nvPr/>
        </p:nvSpPr>
        <p:spPr>
          <a:xfrm>
            <a:off x="1862877" y="5325553"/>
            <a:ext cx="4681856" cy="6265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1B192CAE-82A1-4B62-94B2-F02BB3B7CAFC}"/>
              </a:ext>
            </a:extLst>
          </p:cNvPr>
          <p:cNvCxnSpPr>
            <a:cxnSpLocks/>
          </p:cNvCxnSpPr>
          <p:nvPr/>
        </p:nvCxnSpPr>
        <p:spPr>
          <a:xfrm flipH="1">
            <a:off x="6866467" y="5647274"/>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6D3F41D-2E9A-4C49-B7F1-801FA145DD6D}"/>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8" name="直接连接符 27">
            <a:extLst>
              <a:ext uri="{FF2B5EF4-FFF2-40B4-BE49-F238E27FC236}">
                <a16:creationId xmlns:a16="http://schemas.microsoft.com/office/drawing/2014/main" id="{7DAC9DB5-2782-4B5C-9BF0-F687C0FF54CC}"/>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8B125F2-FF7A-4059-8D35-759DDCCBB794}"/>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30" name="直接连接符 29">
            <a:extLst>
              <a:ext uri="{FF2B5EF4-FFF2-40B4-BE49-F238E27FC236}">
                <a16:creationId xmlns:a16="http://schemas.microsoft.com/office/drawing/2014/main" id="{D854E5EE-05D9-441E-9544-629B0B9C4866}"/>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40A5422-C4DE-4C34-AD77-F116F9431B5E}"/>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32" name="直接连接符 31">
            <a:extLst>
              <a:ext uri="{FF2B5EF4-FFF2-40B4-BE49-F238E27FC236}">
                <a16:creationId xmlns:a16="http://schemas.microsoft.com/office/drawing/2014/main" id="{606E7611-D9B4-49EB-AEA8-355D1213F353}"/>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303EE3-2690-4B5A-923C-374706635740}"/>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25" name="矩形 24">
            <a:extLst>
              <a:ext uri="{FF2B5EF4-FFF2-40B4-BE49-F238E27FC236}">
                <a16:creationId xmlns:a16="http://schemas.microsoft.com/office/drawing/2014/main" id="{C7C7B43C-517E-4A61-8835-92D13E62DA7C}"/>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console.log('global end')</a:t>
            </a:r>
          </a:p>
        </p:txBody>
      </p:sp>
    </p:spTree>
    <p:extLst>
      <p:ext uri="{BB962C8B-B14F-4D97-AF65-F5344CB8AC3E}">
        <p14:creationId xmlns:p14="http://schemas.microsoft.com/office/powerpoint/2010/main" val="5081165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789191-F3C5-4C9E-AFE3-613EA1B51869}"/>
              </a:ext>
            </a:extLst>
          </p:cNvPr>
          <p:cNvSpPr/>
          <p:nvPr/>
        </p:nvSpPr>
        <p:spPr>
          <a:xfrm>
            <a:off x="1862877" y="5325553"/>
            <a:ext cx="4681856" cy="6265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1B192CAE-82A1-4B62-94B2-F02BB3B7CAFC}"/>
              </a:ext>
            </a:extLst>
          </p:cNvPr>
          <p:cNvCxnSpPr>
            <a:cxnSpLocks/>
          </p:cNvCxnSpPr>
          <p:nvPr/>
        </p:nvCxnSpPr>
        <p:spPr>
          <a:xfrm flipH="1">
            <a:off x="6866467" y="5647274"/>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6D3F41D-2E9A-4C49-B7F1-801FA145DD6D}"/>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8" name="直接连接符 27">
            <a:extLst>
              <a:ext uri="{FF2B5EF4-FFF2-40B4-BE49-F238E27FC236}">
                <a16:creationId xmlns:a16="http://schemas.microsoft.com/office/drawing/2014/main" id="{7DAC9DB5-2782-4B5C-9BF0-F687C0FF54CC}"/>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8B125F2-FF7A-4059-8D35-759DDCCBB794}"/>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30" name="直接连接符 29">
            <a:extLst>
              <a:ext uri="{FF2B5EF4-FFF2-40B4-BE49-F238E27FC236}">
                <a16:creationId xmlns:a16="http://schemas.microsoft.com/office/drawing/2014/main" id="{D854E5EE-05D9-441E-9544-629B0B9C4866}"/>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40A5422-C4DE-4C34-AD77-F116F9431B5E}"/>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32" name="直接连接符 31">
            <a:extLst>
              <a:ext uri="{FF2B5EF4-FFF2-40B4-BE49-F238E27FC236}">
                <a16:creationId xmlns:a16="http://schemas.microsoft.com/office/drawing/2014/main" id="{606E7611-D9B4-49EB-AEA8-355D1213F353}"/>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303EE3-2690-4B5A-923C-374706635740}"/>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24" name="矩形 23">
            <a:extLst>
              <a:ext uri="{FF2B5EF4-FFF2-40B4-BE49-F238E27FC236}">
                <a16:creationId xmlns:a16="http://schemas.microsoft.com/office/drawing/2014/main" id="{32707648-3D9A-411C-A501-DF0D52292385}"/>
              </a:ext>
            </a:extLst>
          </p:cNvPr>
          <p:cNvSpPr/>
          <p:nvPr/>
        </p:nvSpPr>
        <p:spPr>
          <a:xfrm>
            <a:off x="10274298" y="7214631"/>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console.log('global end')</a:t>
            </a:r>
          </a:p>
        </p:txBody>
      </p:sp>
      <p:sp>
        <p:nvSpPr>
          <p:cNvPr id="25" name="文本框 24">
            <a:extLst>
              <a:ext uri="{FF2B5EF4-FFF2-40B4-BE49-F238E27FC236}">
                <a16:creationId xmlns:a16="http://schemas.microsoft.com/office/drawing/2014/main" id="{2E4363E4-07AC-47E7-AAFD-4D9A1228869B}"/>
              </a:ext>
            </a:extLst>
          </p:cNvPr>
          <p:cNvSpPr txBox="1"/>
          <p:nvPr/>
        </p:nvSpPr>
        <p:spPr>
          <a:xfrm>
            <a:off x="2099733" y="8613137"/>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26" name="直接连接符 25">
            <a:extLst>
              <a:ext uri="{FF2B5EF4-FFF2-40B4-BE49-F238E27FC236}">
                <a16:creationId xmlns:a16="http://schemas.microsoft.com/office/drawing/2014/main" id="{A58C2EFF-5CA1-428B-AE64-0C0EC182480B}"/>
              </a:ext>
            </a:extLst>
          </p:cNvPr>
          <p:cNvCxnSpPr>
            <a:cxnSpLocks/>
          </p:cNvCxnSpPr>
          <p:nvPr/>
        </p:nvCxnSpPr>
        <p:spPr>
          <a:xfrm>
            <a:off x="1968499" y="9099243"/>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2550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矩形 20">
            <a:extLst>
              <a:ext uri="{FF2B5EF4-FFF2-40B4-BE49-F238E27FC236}">
                <a16:creationId xmlns:a16="http://schemas.microsoft.com/office/drawing/2014/main" id="{77789191-F3C5-4C9E-AFE3-613EA1B51869}"/>
              </a:ext>
            </a:extLst>
          </p:cNvPr>
          <p:cNvSpPr/>
          <p:nvPr/>
        </p:nvSpPr>
        <p:spPr>
          <a:xfrm>
            <a:off x="1862877" y="5325553"/>
            <a:ext cx="4681856" cy="6265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1B192CAE-82A1-4B62-94B2-F02BB3B7CAFC}"/>
              </a:ext>
            </a:extLst>
          </p:cNvPr>
          <p:cNvCxnSpPr>
            <a:cxnSpLocks/>
          </p:cNvCxnSpPr>
          <p:nvPr/>
        </p:nvCxnSpPr>
        <p:spPr>
          <a:xfrm flipH="1">
            <a:off x="6866467" y="5647274"/>
            <a:ext cx="1143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6D3F41D-2E9A-4C49-B7F1-801FA145DD6D}"/>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8" name="直接连接符 27">
            <a:extLst>
              <a:ext uri="{FF2B5EF4-FFF2-40B4-BE49-F238E27FC236}">
                <a16:creationId xmlns:a16="http://schemas.microsoft.com/office/drawing/2014/main" id="{7DAC9DB5-2782-4B5C-9BF0-F687C0FF54CC}"/>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8B125F2-FF7A-4059-8D35-759DDCCBB794}"/>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30" name="直接连接符 29">
            <a:extLst>
              <a:ext uri="{FF2B5EF4-FFF2-40B4-BE49-F238E27FC236}">
                <a16:creationId xmlns:a16="http://schemas.microsoft.com/office/drawing/2014/main" id="{D854E5EE-05D9-441E-9544-629B0B9C4866}"/>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40A5422-C4DE-4C34-AD77-F116F9431B5E}"/>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32" name="直接连接符 31">
            <a:extLst>
              <a:ext uri="{FF2B5EF4-FFF2-40B4-BE49-F238E27FC236}">
                <a16:creationId xmlns:a16="http://schemas.microsoft.com/office/drawing/2014/main" id="{606E7611-D9B4-49EB-AEA8-355D1213F353}"/>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303EE3-2690-4B5A-923C-374706635740}"/>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
        <p:nvSpPr>
          <p:cNvPr id="25" name="文本框 24">
            <a:extLst>
              <a:ext uri="{FF2B5EF4-FFF2-40B4-BE49-F238E27FC236}">
                <a16:creationId xmlns:a16="http://schemas.microsoft.com/office/drawing/2014/main" id="{2E4363E4-07AC-47E7-AAFD-4D9A1228869B}"/>
              </a:ext>
            </a:extLst>
          </p:cNvPr>
          <p:cNvSpPr txBox="1"/>
          <p:nvPr/>
        </p:nvSpPr>
        <p:spPr>
          <a:xfrm>
            <a:off x="2099733" y="8613137"/>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26" name="直接连接符 25">
            <a:extLst>
              <a:ext uri="{FF2B5EF4-FFF2-40B4-BE49-F238E27FC236}">
                <a16:creationId xmlns:a16="http://schemas.microsoft.com/office/drawing/2014/main" id="{A58C2EFF-5CA1-428B-AE64-0C0EC182480B}"/>
              </a:ext>
            </a:extLst>
          </p:cNvPr>
          <p:cNvCxnSpPr>
            <a:cxnSpLocks/>
          </p:cNvCxnSpPr>
          <p:nvPr/>
        </p:nvCxnSpPr>
        <p:spPr>
          <a:xfrm>
            <a:off x="1968499" y="9099243"/>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4783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3" name="文本框 22">
            <a:extLst>
              <a:ext uri="{FF2B5EF4-FFF2-40B4-BE49-F238E27FC236}">
                <a16:creationId xmlns:a16="http://schemas.microsoft.com/office/drawing/2014/main" id="{29B666EC-9C69-47C9-91DD-5FEDE5288483}"/>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4" name="直接连接符 23">
            <a:extLst>
              <a:ext uri="{FF2B5EF4-FFF2-40B4-BE49-F238E27FC236}">
                <a16:creationId xmlns:a16="http://schemas.microsoft.com/office/drawing/2014/main" id="{A177CAE6-13BF-4A95-8993-72CEA6D7C387}"/>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C94223E7-3AF6-4E71-921A-2A89B02592AD}"/>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7" name="直接连接符 26">
            <a:extLst>
              <a:ext uri="{FF2B5EF4-FFF2-40B4-BE49-F238E27FC236}">
                <a16:creationId xmlns:a16="http://schemas.microsoft.com/office/drawing/2014/main" id="{2CE1D0C4-82C5-4DAD-B57F-A9067767ED12}"/>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D077C95-C7A5-4440-909C-A7D277438EF2}"/>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29" name="直接连接符 28">
            <a:extLst>
              <a:ext uri="{FF2B5EF4-FFF2-40B4-BE49-F238E27FC236}">
                <a16:creationId xmlns:a16="http://schemas.microsoft.com/office/drawing/2014/main" id="{99815F4C-CDCA-4A45-9B7C-2479E69238AC}"/>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225EEE0-4B7B-45FC-A7F6-2EA43815F8FD}"/>
              </a:ext>
            </a:extLst>
          </p:cNvPr>
          <p:cNvSpPr txBox="1"/>
          <p:nvPr/>
        </p:nvSpPr>
        <p:spPr>
          <a:xfrm>
            <a:off x="2099733" y="8613137"/>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31" name="直接连接符 30">
            <a:extLst>
              <a:ext uri="{FF2B5EF4-FFF2-40B4-BE49-F238E27FC236}">
                <a16:creationId xmlns:a16="http://schemas.microsoft.com/office/drawing/2014/main" id="{A1AFB6C0-71A1-41F1-B7E7-5D88C834D5AA}"/>
              </a:ext>
            </a:extLst>
          </p:cNvPr>
          <p:cNvCxnSpPr>
            <a:cxnSpLocks/>
          </p:cNvCxnSpPr>
          <p:nvPr/>
        </p:nvCxnSpPr>
        <p:spPr>
          <a:xfrm>
            <a:off x="1968499" y="9099243"/>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F7461EC-16BD-4C11-B48D-793D4B1DF0D1}"/>
              </a:ext>
            </a:extLst>
          </p:cNvPr>
          <p:cNvSpPr/>
          <p:nvPr/>
        </p:nvSpPr>
        <p:spPr>
          <a:xfrm>
            <a:off x="10274299" y="8391498"/>
            <a:ext cx="5613401"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solidFill>
                  <a:schemeClr val="bg1"/>
                </a:solidFill>
                <a:latin typeface=" Fira Code"/>
              </a:rPr>
              <a:t>(anonymous)</a:t>
            </a:r>
            <a:endParaRPr lang="zh-CN" altLang="en-US" sz="2400" dirty="0">
              <a:solidFill>
                <a:schemeClr val="bg1"/>
              </a:solidFill>
              <a:latin typeface=" Fira Code"/>
            </a:endParaRPr>
          </a:p>
        </p:txBody>
      </p:sp>
    </p:spTree>
    <p:extLst>
      <p:ext uri="{BB962C8B-B14F-4D97-AF65-F5344CB8AC3E}">
        <p14:creationId xmlns:p14="http://schemas.microsoft.com/office/powerpoint/2010/main" val="28726841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1D0BB-B7BD-4769-ACBB-AB4F41EF3290}"/>
              </a:ext>
            </a:extLst>
          </p:cNvPr>
          <p:cNvSpPr txBox="1"/>
          <p:nvPr/>
        </p:nvSpPr>
        <p:spPr>
          <a:xfrm>
            <a:off x="1968499" y="645100"/>
            <a:ext cx="7044267" cy="5247590"/>
          </a:xfrm>
          <a:prstGeom prst="rect">
            <a:avLst/>
          </a:prstGeom>
          <a:noFill/>
        </p:spPr>
        <p:txBody>
          <a:bodyPr wrap="squar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'bar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foo</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'foo task'</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61AFEF"/>
                </a:solidFill>
                <a:latin typeface=" Fira Code"/>
              </a:rPr>
              <a:t>bar</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61AFEF"/>
                </a:solidFill>
                <a:latin typeface=" Fira Code"/>
              </a:rPr>
              <a:t>foo</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15" name="组合 14">
            <a:extLst>
              <a:ext uri="{FF2B5EF4-FFF2-40B4-BE49-F238E27FC236}">
                <a16:creationId xmlns:a16="http://schemas.microsoft.com/office/drawing/2014/main" id="{B70872C0-D7AF-4344-A36A-DC132075C2F6}"/>
              </a:ext>
            </a:extLst>
          </p:cNvPr>
          <p:cNvGrpSpPr/>
          <p:nvPr/>
        </p:nvGrpSpPr>
        <p:grpSpPr>
          <a:xfrm>
            <a:off x="1968499" y="6434510"/>
            <a:ext cx="6477001" cy="3207390"/>
            <a:chOff x="9324339" y="5601006"/>
            <a:chExt cx="6477001" cy="3207390"/>
          </a:xfrm>
        </p:grpSpPr>
        <p:grpSp>
          <p:nvGrpSpPr>
            <p:cNvPr id="14" name="组合 13">
              <a:extLst>
                <a:ext uri="{FF2B5EF4-FFF2-40B4-BE49-F238E27FC236}">
                  <a16:creationId xmlns:a16="http://schemas.microsoft.com/office/drawing/2014/main" id="{168CA89F-E54E-4670-8D12-B5DDBA195B6C}"/>
                </a:ext>
              </a:extLst>
            </p:cNvPr>
            <p:cNvGrpSpPr/>
            <p:nvPr/>
          </p:nvGrpSpPr>
          <p:grpSpPr>
            <a:xfrm>
              <a:off x="9324339" y="5607997"/>
              <a:ext cx="6477001" cy="3200399"/>
              <a:chOff x="9324339" y="5607997"/>
              <a:chExt cx="6477001" cy="3200399"/>
            </a:xfrm>
          </p:grpSpPr>
          <p:sp>
            <p:nvSpPr>
              <p:cNvPr id="5" name="矩形 4">
                <a:extLst>
                  <a:ext uri="{FF2B5EF4-FFF2-40B4-BE49-F238E27FC236}">
                    <a16:creationId xmlns:a16="http://schemas.microsoft.com/office/drawing/2014/main" id="{D2F5D1E9-B5E1-42D1-975E-B2E85E432841}"/>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B60F57-16C6-4079-82B1-9A547BF2177D}"/>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E3827D3C-CDA6-4820-87B5-7C7B81948CA7}"/>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16" name="组合 15">
            <a:extLst>
              <a:ext uri="{FF2B5EF4-FFF2-40B4-BE49-F238E27FC236}">
                <a16:creationId xmlns:a16="http://schemas.microsoft.com/office/drawing/2014/main" id="{E9EFFB59-F7DD-4E75-A0D5-94FAB26B4770}"/>
              </a:ext>
            </a:extLst>
          </p:cNvPr>
          <p:cNvGrpSpPr/>
          <p:nvPr/>
        </p:nvGrpSpPr>
        <p:grpSpPr>
          <a:xfrm>
            <a:off x="9842500" y="645100"/>
            <a:ext cx="6477001" cy="8996800"/>
            <a:chOff x="9324339" y="5601006"/>
            <a:chExt cx="6477001" cy="8996800"/>
          </a:xfrm>
        </p:grpSpPr>
        <p:grpSp>
          <p:nvGrpSpPr>
            <p:cNvPr id="17" name="组合 16">
              <a:extLst>
                <a:ext uri="{FF2B5EF4-FFF2-40B4-BE49-F238E27FC236}">
                  <a16:creationId xmlns:a16="http://schemas.microsoft.com/office/drawing/2014/main" id="{3CF2BDC7-5EA2-41B2-9CE6-DAA7852E72D6}"/>
                </a:ext>
              </a:extLst>
            </p:cNvPr>
            <p:cNvGrpSpPr/>
            <p:nvPr/>
          </p:nvGrpSpPr>
          <p:grpSpPr>
            <a:xfrm>
              <a:off x="9324339" y="5607997"/>
              <a:ext cx="6477001" cy="8989809"/>
              <a:chOff x="9324339" y="5607997"/>
              <a:chExt cx="6477001" cy="8989809"/>
            </a:xfrm>
          </p:grpSpPr>
          <p:sp>
            <p:nvSpPr>
              <p:cNvPr id="19" name="矩形 18">
                <a:extLst>
                  <a:ext uri="{FF2B5EF4-FFF2-40B4-BE49-F238E27FC236}">
                    <a16:creationId xmlns:a16="http://schemas.microsoft.com/office/drawing/2014/main" id="{AC24644B-C5AD-472C-A847-CD2F6D3527B7}"/>
                  </a:ext>
                </a:extLst>
              </p:cNvPr>
              <p:cNvSpPr/>
              <p:nvPr/>
            </p:nvSpPr>
            <p:spPr>
              <a:xfrm>
                <a:off x="9324339" y="5607997"/>
                <a:ext cx="6477001" cy="898980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10E4E97-50A7-4F8C-8247-F972406750E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21B08C0-0964-4ED5-9F3C-93F7A19D60F7}"/>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21" name="文本框 20">
            <a:extLst>
              <a:ext uri="{FF2B5EF4-FFF2-40B4-BE49-F238E27FC236}">
                <a16:creationId xmlns:a16="http://schemas.microsoft.com/office/drawing/2014/main" id="{2A410286-DBD0-44D5-9D41-C918F3C4358A}"/>
              </a:ext>
            </a:extLst>
          </p:cNvPr>
          <p:cNvSpPr txBox="1"/>
          <p:nvPr/>
        </p:nvSpPr>
        <p:spPr>
          <a:xfrm>
            <a:off x="2099733"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22" name="直接连接符 21">
            <a:extLst>
              <a:ext uri="{FF2B5EF4-FFF2-40B4-BE49-F238E27FC236}">
                <a16:creationId xmlns:a16="http://schemas.microsoft.com/office/drawing/2014/main" id="{BA6DA158-0DB0-4668-BFCB-4DE1696B9ADB}"/>
              </a:ext>
            </a:extLst>
          </p:cNvPr>
          <p:cNvCxnSpPr>
            <a:cxnSpLocks/>
          </p:cNvCxnSpPr>
          <p:nvPr/>
        </p:nvCxnSpPr>
        <p:spPr>
          <a:xfrm>
            <a:off x="1968499"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D397C6D-084F-41A5-9BBB-B1A8F80D6145}"/>
              </a:ext>
            </a:extLst>
          </p:cNvPr>
          <p:cNvSpPr txBox="1"/>
          <p:nvPr/>
        </p:nvSpPr>
        <p:spPr>
          <a:xfrm>
            <a:off x="2099733" y="7468932"/>
            <a:ext cx="6223000" cy="400110"/>
          </a:xfrm>
          <a:prstGeom prst="rect">
            <a:avLst/>
          </a:prstGeom>
          <a:noFill/>
        </p:spPr>
        <p:txBody>
          <a:bodyPr wrap="square" rtlCol="0">
            <a:spAutoFit/>
          </a:bodyPr>
          <a:lstStyle/>
          <a:p>
            <a:r>
              <a:rPr lang="en-US" altLang="zh-CN" sz="2000" dirty="0"/>
              <a:t>foo task</a:t>
            </a:r>
            <a:endParaRPr lang="zh-CN" altLang="en-US" sz="2000" dirty="0"/>
          </a:p>
        </p:txBody>
      </p:sp>
      <p:cxnSp>
        <p:nvCxnSpPr>
          <p:cNvPr id="24" name="直接连接符 23">
            <a:extLst>
              <a:ext uri="{FF2B5EF4-FFF2-40B4-BE49-F238E27FC236}">
                <a16:creationId xmlns:a16="http://schemas.microsoft.com/office/drawing/2014/main" id="{6B5F9720-8C0B-4294-9BBF-0DF380431648}"/>
              </a:ext>
            </a:extLst>
          </p:cNvPr>
          <p:cNvCxnSpPr>
            <a:cxnSpLocks/>
          </p:cNvCxnSpPr>
          <p:nvPr/>
        </p:nvCxnSpPr>
        <p:spPr>
          <a:xfrm>
            <a:off x="1968499"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0E6290A-E0F2-41A7-85A5-5089214C7A94}"/>
              </a:ext>
            </a:extLst>
          </p:cNvPr>
          <p:cNvSpPr txBox="1"/>
          <p:nvPr/>
        </p:nvSpPr>
        <p:spPr>
          <a:xfrm>
            <a:off x="2099733" y="8041034"/>
            <a:ext cx="6223000" cy="400110"/>
          </a:xfrm>
          <a:prstGeom prst="rect">
            <a:avLst/>
          </a:prstGeom>
          <a:noFill/>
        </p:spPr>
        <p:txBody>
          <a:bodyPr wrap="square" rtlCol="0">
            <a:spAutoFit/>
          </a:bodyPr>
          <a:lstStyle/>
          <a:p>
            <a:r>
              <a:rPr lang="en-US" altLang="zh-CN" sz="2000" dirty="0"/>
              <a:t>bar task</a:t>
            </a:r>
            <a:endParaRPr lang="zh-CN" altLang="en-US" sz="2000" dirty="0"/>
          </a:p>
        </p:txBody>
      </p:sp>
      <p:cxnSp>
        <p:nvCxnSpPr>
          <p:cNvPr id="27" name="直接连接符 26">
            <a:extLst>
              <a:ext uri="{FF2B5EF4-FFF2-40B4-BE49-F238E27FC236}">
                <a16:creationId xmlns:a16="http://schemas.microsoft.com/office/drawing/2014/main" id="{523EE1FA-C028-40ED-919E-9AB9C59D1953}"/>
              </a:ext>
            </a:extLst>
          </p:cNvPr>
          <p:cNvCxnSpPr>
            <a:cxnSpLocks/>
          </p:cNvCxnSpPr>
          <p:nvPr/>
        </p:nvCxnSpPr>
        <p:spPr>
          <a:xfrm>
            <a:off x="1968499" y="8527140"/>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A786CFA-5DC9-48A8-8CC7-012CF159C39F}"/>
              </a:ext>
            </a:extLst>
          </p:cNvPr>
          <p:cNvSpPr txBox="1"/>
          <p:nvPr/>
        </p:nvSpPr>
        <p:spPr>
          <a:xfrm>
            <a:off x="2099733" y="8613137"/>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29" name="直接连接符 28">
            <a:extLst>
              <a:ext uri="{FF2B5EF4-FFF2-40B4-BE49-F238E27FC236}">
                <a16:creationId xmlns:a16="http://schemas.microsoft.com/office/drawing/2014/main" id="{F3491961-C19C-4D18-A30C-F4A28AA1B4AE}"/>
              </a:ext>
            </a:extLst>
          </p:cNvPr>
          <p:cNvCxnSpPr>
            <a:cxnSpLocks/>
          </p:cNvCxnSpPr>
          <p:nvPr/>
        </p:nvCxnSpPr>
        <p:spPr>
          <a:xfrm>
            <a:off x="1968499" y="9099243"/>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3454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2DB6C-C917-43C5-B16E-C44DCCAE0665}"/>
              </a:ext>
            </a:extLst>
          </p:cNvPr>
          <p:cNvSpPr>
            <a:spLocks noGrp="1"/>
          </p:cNvSpPr>
          <p:nvPr>
            <p:ph type="title"/>
          </p:nvPr>
        </p:nvSpPr>
        <p:spPr/>
        <p:txBody>
          <a:bodyPr/>
          <a:lstStyle/>
          <a:p>
            <a:r>
              <a:rPr lang="zh-CN" altLang="en-US" dirty="0"/>
              <a:t>异步模式</a:t>
            </a:r>
          </a:p>
        </p:txBody>
      </p:sp>
      <p:sp>
        <p:nvSpPr>
          <p:cNvPr id="3" name="文本占位符 2">
            <a:extLst>
              <a:ext uri="{FF2B5EF4-FFF2-40B4-BE49-F238E27FC236}">
                <a16:creationId xmlns:a16="http://schemas.microsoft.com/office/drawing/2014/main" id="{4BF84FB9-F8F6-4465-BCBA-221FA04E120B}"/>
              </a:ext>
            </a:extLst>
          </p:cNvPr>
          <p:cNvSpPr>
            <a:spLocks noGrp="1"/>
          </p:cNvSpPr>
          <p:nvPr>
            <p:ph type="body" idx="1"/>
          </p:nvPr>
        </p:nvSpPr>
        <p:spPr/>
        <p:txBody>
          <a:bodyPr/>
          <a:lstStyle/>
          <a:p>
            <a:r>
              <a:rPr lang="en-US" altLang="zh-CN" dirty="0"/>
              <a:t>Asynchronous</a:t>
            </a:r>
            <a:endParaRPr lang="zh-CN" altLang="en-US" dirty="0"/>
          </a:p>
        </p:txBody>
      </p:sp>
    </p:spTree>
    <p:extLst>
      <p:ext uri="{BB962C8B-B14F-4D97-AF65-F5344CB8AC3E}">
        <p14:creationId xmlns:p14="http://schemas.microsoft.com/office/powerpoint/2010/main" val="39406265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6538158" y="2335039"/>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spTree>
    <p:extLst>
      <p:ext uri="{BB962C8B-B14F-4D97-AF65-F5344CB8AC3E}">
        <p14:creationId xmlns:p14="http://schemas.microsoft.com/office/powerpoint/2010/main" val="3458129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文本框 27">
            <a:extLst>
              <a:ext uri="{FF2B5EF4-FFF2-40B4-BE49-F238E27FC236}">
                <a16:creationId xmlns:a16="http://schemas.microsoft.com/office/drawing/2014/main" id="{2460B23D-7C00-44CF-87F6-9412C5FD56E0}"/>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29" name="组合 28">
            <a:extLst>
              <a:ext uri="{FF2B5EF4-FFF2-40B4-BE49-F238E27FC236}">
                <a16:creationId xmlns:a16="http://schemas.microsoft.com/office/drawing/2014/main" id="{E4C11DC7-04C1-4357-AEE0-2A329A985E95}"/>
              </a:ext>
            </a:extLst>
          </p:cNvPr>
          <p:cNvGrpSpPr/>
          <p:nvPr/>
        </p:nvGrpSpPr>
        <p:grpSpPr>
          <a:xfrm>
            <a:off x="8730914" y="8321531"/>
            <a:ext cx="1193800" cy="1193800"/>
            <a:chOff x="8675109" y="8915401"/>
            <a:chExt cx="1193800" cy="1193800"/>
          </a:xfrm>
        </p:grpSpPr>
        <p:sp>
          <p:nvSpPr>
            <p:cNvPr id="30" name="椭圆 29">
              <a:extLst>
                <a:ext uri="{FF2B5EF4-FFF2-40B4-BE49-F238E27FC236}">
                  <a16:creationId xmlns:a16="http://schemas.microsoft.com/office/drawing/2014/main" id="{2F7FAFE0-30F6-4D3A-B525-F25347351D88}"/>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66505586-2710-4B22-ABFC-B0C32A3D425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119ACF2-C45E-48D8-809F-138EE17C824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D6EFF3F-BB4E-46A6-9A01-AC702951DA8E}"/>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42590616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3437469"/>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2A41398-A23D-4D21-8DDD-C19258AA1219}"/>
              </a:ext>
            </a:extLst>
          </p:cNvPr>
          <p:cNvSpPr/>
          <p:nvPr/>
        </p:nvSpPr>
        <p:spPr>
          <a:xfrm>
            <a:off x="1333050" y="550338"/>
            <a:ext cx="5364083" cy="5774261"/>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F5E09B3-3E58-4F6B-A7BC-0436C0C4E51B}"/>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3" name="组合 32">
            <a:extLst>
              <a:ext uri="{FF2B5EF4-FFF2-40B4-BE49-F238E27FC236}">
                <a16:creationId xmlns:a16="http://schemas.microsoft.com/office/drawing/2014/main" id="{9C45876B-CF4B-4900-85D3-D7B60133951C}"/>
              </a:ext>
            </a:extLst>
          </p:cNvPr>
          <p:cNvGrpSpPr/>
          <p:nvPr/>
        </p:nvGrpSpPr>
        <p:grpSpPr>
          <a:xfrm>
            <a:off x="8730914" y="8321531"/>
            <a:ext cx="1193800" cy="1193800"/>
            <a:chOff x="8675109" y="8915401"/>
            <a:chExt cx="1193800" cy="1193800"/>
          </a:xfrm>
        </p:grpSpPr>
        <p:sp>
          <p:nvSpPr>
            <p:cNvPr id="34" name="椭圆 33">
              <a:extLst>
                <a:ext uri="{FF2B5EF4-FFF2-40B4-BE49-F238E27FC236}">
                  <a16:creationId xmlns:a16="http://schemas.microsoft.com/office/drawing/2014/main" id="{C02BEEF9-DBA0-462B-B6EB-22EED8A5AE8C}"/>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E416F1EF-8B8C-480E-857A-957A00E22C42}"/>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64F65B5D-AD24-4CF0-9C0F-C9E7EC70CC2A}"/>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4CCF2B6B-E163-49E1-B759-5D51B6552B9C}"/>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1682547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DB1BB2-1BB6-4545-809F-E99D9AAF62A9}"/>
              </a:ext>
            </a:extLst>
          </p:cNvPr>
          <p:cNvSpPr txBox="1"/>
          <p:nvPr/>
        </p:nvSpPr>
        <p:spPr>
          <a:xfrm>
            <a:off x="9728344" y="3227591"/>
            <a:ext cx="5301451" cy="3831818"/>
          </a:xfrm>
          <a:prstGeom prst="rect">
            <a:avLst/>
          </a:prstGeom>
          <a:noFill/>
        </p:spPr>
        <p:txBody>
          <a:bodyPr wrap="none" rtlCol="0">
            <a:spAutoFit/>
          </a:bodyPr>
          <a:lstStyle/>
          <a:p>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1'</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2'</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3'</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4'</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5'</a:t>
            </a:r>
            <a:r>
              <a:rPr lang="en-US" altLang="zh-CN" dirty="0">
                <a:solidFill>
                  <a:srgbClr val="ABB2BF"/>
                </a:solidFill>
                <a:latin typeface=" Fira Code"/>
              </a:rPr>
              <a:t>)</a:t>
            </a:r>
          </a:p>
        </p:txBody>
      </p:sp>
      <p:cxnSp>
        <p:nvCxnSpPr>
          <p:cNvPr id="6" name="直接箭头连接符 5">
            <a:extLst>
              <a:ext uri="{FF2B5EF4-FFF2-40B4-BE49-F238E27FC236}">
                <a16:creationId xmlns:a16="http://schemas.microsoft.com/office/drawing/2014/main" id="{F28A9F3F-7FCE-4A18-9E05-CFCFFD51CE08}"/>
              </a:ext>
            </a:extLst>
          </p:cNvPr>
          <p:cNvCxnSpPr>
            <a:cxnSpLocks/>
          </p:cNvCxnSpPr>
          <p:nvPr/>
        </p:nvCxnSpPr>
        <p:spPr>
          <a:xfrm>
            <a:off x="7234410" y="4292749"/>
            <a:ext cx="216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C26C108-3C8F-4A14-8DE8-FC3AA3A559AA}"/>
              </a:ext>
            </a:extLst>
          </p:cNvPr>
          <p:cNvSpPr/>
          <p:nvPr/>
        </p:nvSpPr>
        <p:spPr>
          <a:xfrm>
            <a:off x="9652144" y="3899049"/>
            <a:ext cx="5596323" cy="787400"/>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3E3BE989-61B6-4D4D-BD17-7BA261B75937}"/>
              </a:ext>
            </a:extLst>
          </p:cNvPr>
          <p:cNvGrpSpPr/>
          <p:nvPr/>
        </p:nvGrpSpPr>
        <p:grpSpPr>
          <a:xfrm>
            <a:off x="2184689" y="3077778"/>
            <a:ext cx="4131444" cy="4131444"/>
            <a:chOff x="6570133" y="2569633"/>
            <a:chExt cx="5147734" cy="5147734"/>
          </a:xfrm>
        </p:grpSpPr>
        <p:pic>
          <p:nvPicPr>
            <p:cNvPr id="18" name="图形 17" descr="男士">
              <a:extLst>
                <a:ext uri="{FF2B5EF4-FFF2-40B4-BE49-F238E27FC236}">
                  <a16:creationId xmlns:a16="http://schemas.microsoft.com/office/drawing/2014/main" id="{73E45F24-FF01-465F-AE34-9A3F8AAD1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0133" y="2569633"/>
              <a:ext cx="5147734" cy="5147734"/>
            </a:xfrm>
            <a:prstGeom prst="rect">
              <a:avLst/>
            </a:prstGeom>
          </p:spPr>
        </p:pic>
        <p:sp>
          <p:nvSpPr>
            <p:cNvPr id="19" name="文本框 18">
              <a:extLst>
                <a:ext uri="{FF2B5EF4-FFF2-40B4-BE49-F238E27FC236}">
                  <a16:creationId xmlns:a16="http://schemas.microsoft.com/office/drawing/2014/main" id="{3ABD1162-53EA-45EA-9F8E-2880B8FFBC48}"/>
                </a:ext>
              </a:extLst>
            </p:cNvPr>
            <p:cNvSpPr txBox="1"/>
            <p:nvPr/>
          </p:nvSpPr>
          <p:spPr>
            <a:xfrm>
              <a:off x="8709382" y="4644967"/>
              <a:ext cx="869236" cy="498533"/>
            </a:xfrm>
            <a:prstGeom prst="rect">
              <a:avLst/>
            </a:prstGeom>
            <a:noFill/>
          </p:spPr>
          <p:txBody>
            <a:bodyPr wrap="none" rtlCol="0">
              <a:spAutoFit/>
            </a:bodyPr>
            <a:lstStyle/>
            <a:p>
              <a:pPr algn="ctr"/>
              <a:r>
                <a:rPr lang="zh-CN" altLang="en-US" sz="2000" dirty="0"/>
                <a:t>线程</a:t>
              </a:r>
            </a:p>
          </p:txBody>
        </p:sp>
      </p:grpSp>
    </p:spTree>
    <p:extLst>
      <p:ext uri="{BB962C8B-B14F-4D97-AF65-F5344CB8AC3E}">
        <p14:creationId xmlns:p14="http://schemas.microsoft.com/office/powerpoint/2010/main" val="21622426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0" name="矩形 29">
            <a:extLst>
              <a:ext uri="{FF2B5EF4-FFF2-40B4-BE49-F238E27FC236}">
                <a16:creationId xmlns:a16="http://schemas.microsoft.com/office/drawing/2014/main" id="{E35FDD17-D8DA-4B7F-A849-5DE44845A558}"/>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4" name="文本框 33">
            <a:extLst>
              <a:ext uri="{FF2B5EF4-FFF2-40B4-BE49-F238E27FC236}">
                <a16:creationId xmlns:a16="http://schemas.microsoft.com/office/drawing/2014/main" id="{62CFC4B0-CFAB-4B54-97E7-C6243238ECAA}"/>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cxnSp>
        <p:nvCxnSpPr>
          <p:cNvPr id="35" name="直接箭头连接符 34">
            <a:extLst>
              <a:ext uri="{FF2B5EF4-FFF2-40B4-BE49-F238E27FC236}">
                <a16:creationId xmlns:a16="http://schemas.microsoft.com/office/drawing/2014/main" id="{CFD0A3BE-18A5-430D-A3D6-2566CA58A806}"/>
              </a:ext>
            </a:extLst>
          </p:cNvPr>
          <p:cNvCxnSpPr>
            <a:cxnSpLocks/>
          </p:cNvCxnSpPr>
          <p:nvPr/>
        </p:nvCxnSpPr>
        <p:spPr>
          <a:xfrm flipH="1">
            <a:off x="6824137" y="3437469"/>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6AE48553-B230-440C-A131-A6DA3452A4F9}"/>
              </a:ext>
            </a:extLst>
          </p:cNvPr>
          <p:cNvSpPr/>
          <p:nvPr/>
        </p:nvSpPr>
        <p:spPr>
          <a:xfrm>
            <a:off x="1333050" y="550338"/>
            <a:ext cx="5364083" cy="5774261"/>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80F6ABE7-FDA6-49CD-87BA-E9BB85EDC2CA}"/>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8" name="组合 37">
            <a:extLst>
              <a:ext uri="{FF2B5EF4-FFF2-40B4-BE49-F238E27FC236}">
                <a16:creationId xmlns:a16="http://schemas.microsoft.com/office/drawing/2014/main" id="{55EB7358-35B4-4535-80D1-98586229D232}"/>
              </a:ext>
            </a:extLst>
          </p:cNvPr>
          <p:cNvGrpSpPr/>
          <p:nvPr/>
        </p:nvGrpSpPr>
        <p:grpSpPr>
          <a:xfrm>
            <a:off x="8730914" y="8321531"/>
            <a:ext cx="1193800" cy="1193800"/>
            <a:chOff x="8675109" y="8915401"/>
            <a:chExt cx="1193800" cy="1193800"/>
          </a:xfrm>
        </p:grpSpPr>
        <p:sp>
          <p:nvSpPr>
            <p:cNvPr id="39" name="椭圆 38">
              <a:extLst>
                <a:ext uri="{FF2B5EF4-FFF2-40B4-BE49-F238E27FC236}">
                  <a16:creationId xmlns:a16="http://schemas.microsoft.com/office/drawing/2014/main" id="{4173C35A-AC9E-4FD3-B479-B607229ADEA2}"/>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429FDB05-0D7F-406F-B792-49F5D32473E6}"/>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E5F28D07-F6DF-4A28-A814-0A55F9E620B3}"/>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5B4221F6-CB3D-4553-B6EC-3BA389306D5C}"/>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5793240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558799"/>
            <a:ext cx="5364083" cy="64346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880531"/>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1" name="文本框 30">
            <a:extLst>
              <a:ext uri="{FF2B5EF4-FFF2-40B4-BE49-F238E27FC236}">
                <a16:creationId xmlns:a16="http://schemas.microsoft.com/office/drawing/2014/main" id="{AB5C43F0-FCD4-453B-B24E-2EE1D765F68E}"/>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2" name="组合 31">
            <a:extLst>
              <a:ext uri="{FF2B5EF4-FFF2-40B4-BE49-F238E27FC236}">
                <a16:creationId xmlns:a16="http://schemas.microsoft.com/office/drawing/2014/main" id="{C2B8671F-2E0C-48B4-ACE8-E1A25BE02354}"/>
              </a:ext>
            </a:extLst>
          </p:cNvPr>
          <p:cNvGrpSpPr/>
          <p:nvPr/>
        </p:nvGrpSpPr>
        <p:grpSpPr>
          <a:xfrm>
            <a:off x="8730914" y="8321531"/>
            <a:ext cx="1193800" cy="1193800"/>
            <a:chOff x="8675109" y="8915401"/>
            <a:chExt cx="1193800" cy="1193800"/>
          </a:xfrm>
        </p:grpSpPr>
        <p:sp>
          <p:nvSpPr>
            <p:cNvPr id="33" name="椭圆 32">
              <a:extLst>
                <a:ext uri="{FF2B5EF4-FFF2-40B4-BE49-F238E27FC236}">
                  <a16:creationId xmlns:a16="http://schemas.microsoft.com/office/drawing/2014/main" id="{4FBB11AF-5713-486F-8D23-8962E806541F}"/>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C03BDC8B-889C-403F-AE50-BB106156BF5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DCE47395-ABDC-4D2D-AA4C-F6DBF5F7A1F6}"/>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E39834B4-3829-46DF-BFE9-BF85CE778496}"/>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3152772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558799"/>
            <a:ext cx="5364083" cy="64346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880531"/>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1" name="矩形 30">
            <a:extLst>
              <a:ext uri="{FF2B5EF4-FFF2-40B4-BE49-F238E27FC236}">
                <a16:creationId xmlns:a16="http://schemas.microsoft.com/office/drawing/2014/main" id="{1A442747-F6CA-4E43-9CB7-55463B0C2CD3}"/>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70852499-3970-48C9-B319-F0E6B49D000B}"/>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3" name="组合 32">
            <a:extLst>
              <a:ext uri="{FF2B5EF4-FFF2-40B4-BE49-F238E27FC236}">
                <a16:creationId xmlns:a16="http://schemas.microsoft.com/office/drawing/2014/main" id="{21F24D86-D0DD-4A01-9EE4-1B63EA3D0EB5}"/>
              </a:ext>
            </a:extLst>
          </p:cNvPr>
          <p:cNvGrpSpPr/>
          <p:nvPr/>
        </p:nvGrpSpPr>
        <p:grpSpPr>
          <a:xfrm>
            <a:off x="8730914" y="8321531"/>
            <a:ext cx="1193800" cy="1193800"/>
            <a:chOff x="8675109" y="8915401"/>
            <a:chExt cx="1193800" cy="1193800"/>
          </a:xfrm>
        </p:grpSpPr>
        <p:sp>
          <p:nvSpPr>
            <p:cNvPr id="34" name="椭圆 33">
              <a:extLst>
                <a:ext uri="{FF2B5EF4-FFF2-40B4-BE49-F238E27FC236}">
                  <a16:creationId xmlns:a16="http://schemas.microsoft.com/office/drawing/2014/main" id="{5B7735F7-092A-4E6A-BEB6-125B16E1AEA9}"/>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1C317998-8E3A-47A4-8889-9D14E194C7A1}"/>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5B634BE-22B4-4AE6-B270-DA8B5BE586F7}"/>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0ACF6E7A-6687-49DE-820D-47996293331B}"/>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9822124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558799"/>
            <a:ext cx="5364083" cy="64346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880531"/>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1" name="矩形 30">
            <a:extLst>
              <a:ext uri="{FF2B5EF4-FFF2-40B4-BE49-F238E27FC236}">
                <a16:creationId xmlns:a16="http://schemas.microsoft.com/office/drawing/2014/main" id="{1A442747-F6CA-4E43-9CB7-55463B0C2CD3}"/>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111F233-C82E-4F4A-9E8B-A957BE8AB31D}"/>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9" name="组合 38">
            <a:extLst>
              <a:ext uri="{FF2B5EF4-FFF2-40B4-BE49-F238E27FC236}">
                <a16:creationId xmlns:a16="http://schemas.microsoft.com/office/drawing/2014/main" id="{1486EC96-CEA6-41E9-BDC1-C57623416E7B}"/>
              </a:ext>
            </a:extLst>
          </p:cNvPr>
          <p:cNvGrpSpPr/>
          <p:nvPr/>
        </p:nvGrpSpPr>
        <p:grpSpPr>
          <a:xfrm>
            <a:off x="8730914" y="8321531"/>
            <a:ext cx="1193800" cy="1193800"/>
            <a:chOff x="8675109" y="8915401"/>
            <a:chExt cx="1193800" cy="1193800"/>
          </a:xfrm>
        </p:grpSpPr>
        <p:sp>
          <p:nvSpPr>
            <p:cNvPr id="40" name="椭圆 39">
              <a:extLst>
                <a:ext uri="{FF2B5EF4-FFF2-40B4-BE49-F238E27FC236}">
                  <a16:creationId xmlns:a16="http://schemas.microsoft.com/office/drawing/2014/main" id="{416E128F-89F8-49C5-895E-F2C64942E68B}"/>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58E5FB45-F153-41DB-8F35-DC25D6E38D19}"/>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E68D06DB-2011-474E-8F07-4A696FA68BC1}"/>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6B8E404D-6879-4F1B-9A98-383BA074A887}"/>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3394859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558799"/>
            <a:ext cx="5364083" cy="64346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880531"/>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1EC465E9-3C1D-4EBF-AB7D-91D56ECF1F20}"/>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5" name="组合 34">
            <a:extLst>
              <a:ext uri="{FF2B5EF4-FFF2-40B4-BE49-F238E27FC236}">
                <a16:creationId xmlns:a16="http://schemas.microsoft.com/office/drawing/2014/main" id="{DED4198F-41C0-4A8E-9862-581C8DB2B5DB}"/>
              </a:ext>
            </a:extLst>
          </p:cNvPr>
          <p:cNvGrpSpPr/>
          <p:nvPr/>
        </p:nvGrpSpPr>
        <p:grpSpPr>
          <a:xfrm>
            <a:off x="8730914" y="8321531"/>
            <a:ext cx="1193800" cy="1193800"/>
            <a:chOff x="8675109" y="8915401"/>
            <a:chExt cx="1193800" cy="1193800"/>
          </a:xfrm>
        </p:grpSpPr>
        <p:sp>
          <p:nvSpPr>
            <p:cNvPr id="36" name="椭圆 35">
              <a:extLst>
                <a:ext uri="{FF2B5EF4-FFF2-40B4-BE49-F238E27FC236}">
                  <a16:creationId xmlns:a16="http://schemas.microsoft.com/office/drawing/2014/main" id="{58B7AA10-8319-434F-9463-DE2F59B47855}"/>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EB6B1CE4-1309-46CE-8E9D-FDB4D7C737B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CB51900A-7C92-4E67-A0A0-63F16A8D962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E8713BCF-05AF-41E5-9F5A-4E106B798957}"/>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2563194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1337741"/>
            <a:ext cx="5364083" cy="1253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1964268"/>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339E7FA-9555-4F21-8FA0-B05C72D6F4FF}"/>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4" name="组合 33">
            <a:extLst>
              <a:ext uri="{FF2B5EF4-FFF2-40B4-BE49-F238E27FC236}">
                <a16:creationId xmlns:a16="http://schemas.microsoft.com/office/drawing/2014/main" id="{A39D52DD-D404-4824-8636-FC1F254678AC}"/>
              </a:ext>
            </a:extLst>
          </p:cNvPr>
          <p:cNvGrpSpPr/>
          <p:nvPr/>
        </p:nvGrpSpPr>
        <p:grpSpPr>
          <a:xfrm>
            <a:off x="8730914" y="8321531"/>
            <a:ext cx="1193800" cy="1193800"/>
            <a:chOff x="8675109" y="8915401"/>
            <a:chExt cx="1193800" cy="1193800"/>
          </a:xfrm>
        </p:grpSpPr>
        <p:sp>
          <p:nvSpPr>
            <p:cNvPr id="35" name="椭圆 34">
              <a:extLst>
                <a:ext uri="{FF2B5EF4-FFF2-40B4-BE49-F238E27FC236}">
                  <a16:creationId xmlns:a16="http://schemas.microsoft.com/office/drawing/2014/main" id="{7BA17273-5B10-4F3A-BEBA-3A81000A917C}"/>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34FC0DC8-256A-4403-B262-F2063FFE6F5E}"/>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F5D8A923-39FE-4454-B736-51C06820118F}"/>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A06F3042-9C74-4CD8-990A-334E96985600}"/>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9057858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1337741"/>
            <a:ext cx="5364083" cy="1253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1964268"/>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05F46A85-9D8B-4B3A-BB19-4694C2FEB5BA}"/>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err="1">
                <a:solidFill>
                  <a:schemeClr val="bg1"/>
                </a:solidFill>
                <a:latin typeface=" Fira Code"/>
              </a:rPr>
              <a:t>setTimeout</a:t>
            </a: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7E426D50-DC4C-4C59-B6E0-859AEF0C07ED}"/>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9DD99E31-3E61-41A2-9500-5661DF072713}"/>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7DA415FF-6408-4537-AA19-C747FD141576}"/>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3DB04440-10A7-4B30-B071-4EDF3453D9DB}"/>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723E9595-1910-4ACF-A4D5-ADC1525E7E8C}"/>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DF21787B-F06B-4252-A53C-327D22CC4431}"/>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42727917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1337741"/>
            <a:ext cx="5364083" cy="1253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1964268"/>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05F46A85-9D8B-4B3A-BB19-4694C2FEB5BA}"/>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err="1">
                <a:solidFill>
                  <a:schemeClr val="bg1"/>
                </a:solidFill>
                <a:latin typeface=" Fira Code"/>
              </a:rPr>
              <a:t>setTimeout</a:t>
            </a: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47C42DA7-E089-40F6-A1B1-2E8DF683D9D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39" name="文本框 38">
            <a:extLst>
              <a:ext uri="{FF2B5EF4-FFF2-40B4-BE49-F238E27FC236}">
                <a16:creationId xmlns:a16="http://schemas.microsoft.com/office/drawing/2014/main" id="{E73FDF26-EB28-4256-B37D-1F2624B3E2AD}"/>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0" name="组合 39">
            <a:extLst>
              <a:ext uri="{FF2B5EF4-FFF2-40B4-BE49-F238E27FC236}">
                <a16:creationId xmlns:a16="http://schemas.microsoft.com/office/drawing/2014/main" id="{37467438-002A-4782-8428-733452B1A99D}"/>
              </a:ext>
            </a:extLst>
          </p:cNvPr>
          <p:cNvGrpSpPr/>
          <p:nvPr/>
        </p:nvGrpSpPr>
        <p:grpSpPr>
          <a:xfrm>
            <a:off x="8730914" y="8321531"/>
            <a:ext cx="1193800" cy="1193800"/>
            <a:chOff x="8675109" y="8915401"/>
            <a:chExt cx="1193800" cy="1193800"/>
          </a:xfrm>
        </p:grpSpPr>
        <p:sp>
          <p:nvSpPr>
            <p:cNvPr id="41" name="椭圆 40">
              <a:extLst>
                <a:ext uri="{FF2B5EF4-FFF2-40B4-BE49-F238E27FC236}">
                  <a16:creationId xmlns:a16="http://schemas.microsoft.com/office/drawing/2014/main" id="{1B75C37A-87F2-4C5A-BC6D-383C4BC26FFB}"/>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D2850D01-842C-48AC-ADD8-204ADDA632DF}"/>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1F5D62ED-4623-4997-8E8E-20CC359D2B5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B06D5E22-B1BF-4AD6-967F-5E5C84A34C6F}"/>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552535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1337741"/>
            <a:ext cx="5364083" cy="12530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1964268"/>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0A25DE6-CC00-4C2C-9030-1AFB532B785F}"/>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38" name="文本框 37">
            <a:extLst>
              <a:ext uri="{FF2B5EF4-FFF2-40B4-BE49-F238E27FC236}">
                <a16:creationId xmlns:a16="http://schemas.microsoft.com/office/drawing/2014/main" id="{121714FD-44CC-4E23-AFA7-EFAB1A639860}"/>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9" name="组合 38">
            <a:extLst>
              <a:ext uri="{FF2B5EF4-FFF2-40B4-BE49-F238E27FC236}">
                <a16:creationId xmlns:a16="http://schemas.microsoft.com/office/drawing/2014/main" id="{0979A577-293A-4FA3-959E-82DC57AA08A6}"/>
              </a:ext>
            </a:extLst>
          </p:cNvPr>
          <p:cNvGrpSpPr/>
          <p:nvPr/>
        </p:nvGrpSpPr>
        <p:grpSpPr>
          <a:xfrm>
            <a:off x="8730914" y="8321531"/>
            <a:ext cx="1193800" cy="1193800"/>
            <a:chOff x="8675109" y="8915401"/>
            <a:chExt cx="1193800" cy="1193800"/>
          </a:xfrm>
        </p:grpSpPr>
        <p:sp>
          <p:nvSpPr>
            <p:cNvPr id="40" name="椭圆 39">
              <a:extLst>
                <a:ext uri="{FF2B5EF4-FFF2-40B4-BE49-F238E27FC236}">
                  <a16:creationId xmlns:a16="http://schemas.microsoft.com/office/drawing/2014/main" id="{5B678765-0364-40FB-BFD1-B37584FA4EF6}"/>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6E402B70-2574-4553-A268-397864280FCA}"/>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618571F-E687-4FC2-9ABF-E0843C40C3FF}"/>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731D9F6-8A69-4ABC-9DF4-57CB76E62DA4}"/>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635677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2751684"/>
            <a:ext cx="5364083" cy="28109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4157140"/>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5768B028-8A4C-4F8B-95BD-B1F35FB56852}"/>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0" name="文本框 39">
            <a:extLst>
              <a:ext uri="{FF2B5EF4-FFF2-40B4-BE49-F238E27FC236}">
                <a16:creationId xmlns:a16="http://schemas.microsoft.com/office/drawing/2014/main" id="{3DE1ABE9-B6F9-4951-9205-DCBFAC185A37}"/>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1" name="组合 40">
            <a:extLst>
              <a:ext uri="{FF2B5EF4-FFF2-40B4-BE49-F238E27FC236}">
                <a16:creationId xmlns:a16="http://schemas.microsoft.com/office/drawing/2014/main" id="{CD1DC12C-DE20-4BC0-9479-24C9406B5E7F}"/>
              </a:ext>
            </a:extLst>
          </p:cNvPr>
          <p:cNvGrpSpPr/>
          <p:nvPr/>
        </p:nvGrpSpPr>
        <p:grpSpPr>
          <a:xfrm>
            <a:off x="8730914" y="8321531"/>
            <a:ext cx="1193800" cy="1193800"/>
            <a:chOff x="8675109" y="8915401"/>
            <a:chExt cx="1193800" cy="1193800"/>
          </a:xfrm>
        </p:grpSpPr>
        <p:sp>
          <p:nvSpPr>
            <p:cNvPr id="42" name="椭圆 41">
              <a:extLst>
                <a:ext uri="{FF2B5EF4-FFF2-40B4-BE49-F238E27FC236}">
                  <a16:creationId xmlns:a16="http://schemas.microsoft.com/office/drawing/2014/main" id="{B0E0AE57-72E2-4EAC-AE70-CCDA9204843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8361E39D-3B60-4254-9D3B-320B751C81D2}"/>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F90D3238-C8DA-457F-803A-44630C856D0F}"/>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89B92FBF-CC55-4B66-AD21-DAF3D7BE0C3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7151434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DB1BB2-1BB6-4545-809F-E99D9AAF62A9}"/>
              </a:ext>
            </a:extLst>
          </p:cNvPr>
          <p:cNvSpPr txBox="1"/>
          <p:nvPr/>
        </p:nvSpPr>
        <p:spPr>
          <a:xfrm>
            <a:off x="9728344" y="3227591"/>
            <a:ext cx="5301451" cy="3831818"/>
          </a:xfrm>
          <a:prstGeom prst="rect">
            <a:avLst/>
          </a:prstGeom>
          <a:noFill/>
        </p:spPr>
        <p:txBody>
          <a:bodyPr wrap="none" rtlCol="0">
            <a:spAutoFit/>
          </a:bodyPr>
          <a:lstStyle/>
          <a:p>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1'</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2'</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3'</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4'</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5'</a:t>
            </a:r>
            <a:r>
              <a:rPr lang="en-US" altLang="zh-CN" dirty="0">
                <a:solidFill>
                  <a:srgbClr val="ABB2BF"/>
                </a:solidFill>
                <a:latin typeface=" Fira Code"/>
              </a:rPr>
              <a:t>)</a:t>
            </a:r>
          </a:p>
        </p:txBody>
      </p:sp>
      <p:cxnSp>
        <p:nvCxnSpPr>
          <p:cNvPr id="6" name="直接箭头连接符 5">
            <a:extLst>
              <a:ext uri="{FF2B5EF4-FFF2-40B4-BE49-F238E27FC236}">
                <a16:creationId xmlns:a16="http://schemas.microsoft.com/office/drawing/2014/main" id="{F28A9F3F-7FCE-4A18-9E05-CFCFFD51CE08}"/>
              </a:ext>
            </a:extLst>
          </p:cNvPr>
          <p:cNvCxnSpPr>
            <a:cxnSpLocks/>
          </p:cNvCxnSpPr>
          <p:nvPr/>
        </p:nvCxnSpPr>
        <p:spPr>
          <a:xfrm>
            <a:off x="7234410" y="5114012"/>
            <a:ext cx="216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C26C108-3C8F-4A14-8DE8-FC3AA3A559AA}"/>
              </a:ext>
            </a:extLst>
          </p:cNvPr>
          <p:cNvSpPr/>
          <p:nvPr/>
        </p:nvSpPr>
        <p:spPr>
          <a:xfrm>
            <a:off x="9652144" y="4720312"/>
            <a:ext cx="5596323" cy="787400"/>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3E3BE989-61B6-4D4D-BD17-7BA261B75937}"/>
              </a:ext>
            </a:extLst>
          </p:cNvPr>
          <p:cNvGrpSpPr/>
          <p:nvPr/>
        </p:nvGrpSpPr>
        <p:grpSpPr>
          <a:xfrm>
            <a:off x="2184689" y="3077778"/>
            <a:ext cx="4131444" cy="4131444"/>
            <a:chOff x="6570133" y="2569633"/>
            <a:chExt cx="5147734" cy="5147734"/>
          </a:xfrm>
        </p:grpSpPr>
        <p:pic>
          <p:nvPicPr>
            <p:cNvPr id="18" name="图形 17" descr="男士">
              <a:extLst>
                <a:ext uri="{FF2B5EF4-FFF2-40B4-BE49-F238E27FC236}">
                  <a16:creationId xmlns:a16="http://schemas.microsoft.com/office/drawing/2014/main" id="{73E45F24-FF01-465F-AE34-9A3F8AAD10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133" y="2569633"/>
              <a:ext cx="5147734" cy="5147734"/>
            </a:xfrm>
            <a:prstGeom prst="rect">
              <a:avLst/>
            </a:prstGeom>
          </p:spPr>
        </p:pic>
        <p:sp>
          <p:nvSpPr>
            <p:cNvPr id="19" name="文本框 18">
              <a:extLst>
                <a:ext uri="{FF2B5EF4-FFF2-40B4-BE49-F238E27FC236}">
                  <a16:creationId xmlns:a16="http://schemas.microsoft.com/office/drawing/2014/main" id="{3ABD1162-53EA-45EA-9F8E-2880B8FFBC48}"/>
                </a:ext>
              </a:extLst>
            </p:cNvPr>
            <p:cNvSpPr txBox="1"/>
            <p:nvPr/>
          </p:nvSpPr>
          <p:spPr>
            <a:xfrm>
              <a:off x="8709382" y="4644967"/>
              <a:ext cx="869236" cy="498533"/>
            </a:xfrm>
            <a:prstGeom prst="rect">
              <a:avLst/>
            </a:prstGeom>
            <a:noFill/>
          </p:spPr>
          <p:txBody>
            <a:bodyPr wrap="none" rtlCol="0">
              <a:spAutoFit/>
            </a:bodyPr>
            <a:lstStyle/>
            <a:p>
              <a:pPr algn="ctr"/>
              <a:r>
                <a:rPr lang="zh-CN" altLang="en-US" sz="2000" dirty="0"/>
                <a:t>线程</a:t>
              </a:r>
            </a:p>
          </p:txBody>
        </p:sp>
      </p:grpSp>
    </p:spTree>
    <p:extLst>
      <p:ext uri="{BB962C8B-B14F-4D97-AF65-F5344CB8AC3E}">
        <p14:creationId xmlns:p14="http://schemas.microsoft.com/office/powerpoint/2010/main" val="21102314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2751684"/>
            <a:ext cx="5364083" cy="28109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4157140"/>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5481B08-AC40-4300-AD14-BC2DB32EF510}"/>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err="1">
                <a:solidFill>
                  <a:schemeClr val="bg1"/>
                </a:solidFill>
                <a:latin typeface=" Fira Code"/>
              </a:rPr>
              <a:t>setTimeout</a:t>
            </a: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A4281C73-0157-42F2-9DEE-9CF30ACEFCFF}"/>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3" name="文本框 42">
            <a:extLst>
              <a:ext uri="{FF2B5EF4-FFF2-40B4-BE49-F238E27FC236}">
                <a16:creationId xmlns:a16="http://schemas.microsoft.com/office/drawing/2014/main" id="{7C61134D-9EBA-43F4-B64B-7C20370F28C8}"/>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4" name="组合 43">
            <a:extLst>
              <a:ext uri="{FF2B5EF4-FFF2-40B4-BE49-F238E27FC236}">
                <a16:creationId xmlns:a16="http://schemas.microsoft.com/office/drawing/2014/main" id="{415503F2-31B8-4ED1-BE10-5DB2A6F5544B}"/>
              </a:ext>
            </a:extLst>
          </p:cNvPr>
          <p:cNvGrpSpPr/>
          <p:nvPr/>
        </p:nvGrpSpPr>
        <p:grpSpPr>
          <a:xfrm>
            <a:off x="8730914" y="8321531"/>
            <a:ext cx="1193800" cy="1193800"/>
            <a:chOff x="8675109" y="8915401"/>
            <a:chExt cx="1193800" cy="1193800"/>
          </a:xfrm>
        </p:grpSpPr>
        <p:sp>
          <p:nvSpPr>
            <p:cNvPr id="45" name="椭圆 44">
              <a:extLst>
                <a:ext uri="{FF2B5EF4-FFF2-40B4-BE49-F238E27FC236}">
                  <a16:creationId xmlns:a16="http://schemas.microsoft.com/office/drawing/2014/main" id="{05860845-770E-4EFB-878F-6517E449A1E7}"/>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8B2DCF1C-44E4-4764-BD12-7A4EF08D8C08}"/>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A40A7640-2C0C-428C-8DA7-C685413E5F74}"/>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CF74F418-B4FB-4EE0-8C79-88ADBF2265F2}"/>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075414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2751684"/>
            <a:ext cx="5364083" cy="28109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4157140"/>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5481B08-AC40-4300-AD14-BC2DB32EF510}"/>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err="1">
                <a:solidFill>
                  <a:schemeClr val="bg1"/>
                </a:solidFill>
                <a:latin typeface=" Fira Code"/>
              </a:rPr>
              <a:t>setTimeout</a:t>
            </a: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39" name="矩形 38">
            <a:extLst>
              <a:ext uri="{FF2B5EF4-FFF2-40B4-BE49-F238E27FC236}">
                <a16:creationId xmlns:a16="http://schemas.microsoft.com/office/drawing/2014/main" id="{3FB83D48-0C37-4831-8033-5C949206066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0" name="矩形 39">
            <a:extLst>
              <a:ext uri="{FF2B5EF4-FFF2-40B4-BE49-F238E27FC236}">
                <a16:creationId xmlns:a16="http://schemas.microsoft.com/office/drawing/2014/main" id="{53B94718-F77A-4D47-ADF3-233548669CF4}"/>
              </a:ext>
            </a:extLst>
          </p:cNvPr>
          <p:cNvSpPr/>
          <p:nvPr/>
        </p:nvSpPr>
        <p:spPr>
          <a:xfrm>
            <a:off x="13155694" y="2130362"/>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timer2</a:t>
            </a:r>
            <a:endParaRPr lang="zh-CN" altLang="en-US" sz="2000" dirty="0">
              <a:solidFill>
                <a:schemeClr val="bg1"/>
              </a:solidFill>
              <a:latin typeface=" Fira Code"/>
            </a:endParaRPr>
          </a:p>
        </p:txBody>
      </p:sp>
      <p:sp>
        <p:nvSpPr>
          <p:cNvPr id="41" name="文本框 40">
            <a:extLst>
              <a:ext uri="{FF2B5EF4-FFF2-40B4-BE49-F238E27FC236}">
                <a16:creationId xmlns:a16="http://schemas.microsoft.com/office/drawing/2014/main" id="{D839BB25-F9D8-45CC-B62A-A3BBB1C407B9}"/>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2" name="组合 41">
            <a:extLst>
              <a:ext uri="{FF2B5EF4-FFF2-40B4-BE49-F238E27FC236}">
                <a16:creationId xmlns:a16="http://schemas.microsoft.com/office/drawing/2014/main" id="{DDD7FA16-D1EB-4A1B-8861-8F9DA058A0E3}"/>
              </a:ext>
            </a:extLst>
          </p:cNvPr>
          <p:cNvGrpSpPr/>
          <p:nvPr/>
        </p:nvGrpSpPr>
        <p:grpSpPr>
          <a:xfrm>
            <a:off x="8730914" y="8321531"/>
            <a:ext cx="1193800" cy="1193800"/>
            <a:chOff x="8675109" y="8915401"/>
            <a:chExt cx="1193800" cy="1193800"/>
          </a:xfrm>
        </p:grpSpPr>
        <p:sp>
          <p:nvSpPr>
            <p:cNvPr id="43" name="椭圆 42">
              <a:extLst>
                <a:ext uri="{FF2B5EF4-FFF2-40B4-BE49-F238E27FC236}">
                  <a16:creationId xmlns:a16="http://schemas.microsoft.com/office/drawing/2014/main" id="{C0FE012D-B337-4EB3-A733-7C766A4000A0}"/>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D59400EF-CA22-4B98-817D-E9EF1038FDD7}"/>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F7C88DE6-C9E2-4F21-833D-B9C3C415112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B3606F8-C2DB-4E95-A16B-94BD8D153142}"/>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736989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28" name="矩形 27">
            <a:extLst>
              <a:ext uri="{FF2B5EF4-FFF2-40B4-BE49-F238E27FC236}">
                <a16:creationId xmlns:a16="http://schemas.microsoft.com/office/drawing/2014/main" id="{D67ADF73-5EC1-4812-897E-B9153B848BB9}"/>
              </a:ext>
            </a:extLst>
          </p:cNvPr>
          <p:cNvSpPr/>
          <p:nvPr/>
        </p:nvSpPr>
        <p:spPr>
          <a:xfrm>
            <a:off x="1333050" y="2751684"/>
            <a:ext cx="5364083" cy="2810912"/>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DFE8003C-78B6-401A-B6F1-C901FA5B8749}"/>
              </a:ext>
            </a:extLst>
          </p:cNvPr>
          <p:cNvCxnSpPr>
            <a:cxnSpLocks/>
          </p:cNvCxnSpPr>
          <p:nvPr/>
        </p:nvCxnSpPr>
        <p:spPr>
          <a:xfrm flipH="1">
            <a:off x="6824137" y="4157140"/>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8E2A80FB-4BEF-4FE8-82D5-4F50CF655650}"/>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0" name="矩形 39">
            <a:extLst>
              <a:ext uri="{FF2B5EF4-FFF2-40B4-BE49-F238E27FC236}">
                <a16:creationId xmlns:a16="http://schemas.microsoft.com/office/drawing/2014/main" id="{51ECC878-9A4C-4194-9C30-9697BBCEFEF9}"/>
              </a:ext>
            </a:extLst>
          </p:cNvPr>
          <p:cNvSpPr/>
          <p:nvPr/>
        </p:nvSpPr>
        <p:spPr>
          <a:xfrm>
            <a:off x="13155694" y="2130362"/>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timer2</a:t>
            </a:r>
            <a:endParaRPr lang="zh-CN" altLang="en-US" sz="2000" dirty="0">
              <a:solidFill>
                <a:schemeClr val="bg1"/>
              </a:solidFill>
              <a:latin typeface=" Fira Code"/>
            </a:endParaRPr>
          </a:p>
        </p:txBody>
      </p:sp>
      <p:sp>
        <p:nvSpPr>
          <p:cNvPr id="41" name="文本框 40">
            <a:extLst>
              <a:ext uri="{FF2B5EF4-FFF2-40B4-BE49-F238E27FC236}">
                <a16:creationId xmlns:a16="http://schemas.microsoft.com/office/drawing/2014/main" id="{D5DBBE12-DFF9-47D6-AE7F-47581BDB767B}"/>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2" name="组合 41">
            <a:extLst>
              <a:ext uri="{FF2B5EF4-FFF2-40B4-BE49-F238E27FC236}">
                <a16:creationId xmlns:a16="http://schemas.microsoft.com/office/drawing/2014/main" id="{2B9DAA78-6715-4B82-96CF-882AA182A008}"/>
              </a:ext>
            </a:extLst>
          </p:cNvPr>
          <p:cNvGrpSpPr/>
          <p:nvPr/>
        </p:nvGrpSpPr>
        <p:grpSpPr>
          <a:xfrm>
            <a:off x="8730914" y="8321531"/>
            <a:ext cx="1193800" cy="1193800"/>
            <a:chOff x="8675109" y="8915401"/>
            <a:chExt cx="1193800" cy="1193800"/>
          </a:xfrm>
        </p:grpSpPr>
        <p:sp>
          <p:nvSpPr>
            <p:cNvPr id="43" name="椭圆 42">
              <a:extLst>
                <a:ext uri="{FF2B5EF4-FFF2-40B4-BE49-F238E27FC236}">
                  <a16:creationId xmlns:a16="http://schemas.microsoft.com/office/drawing/2014/main" id="{02BFC1F0-9086-4073-8F7B-86B022D032C6}"/>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6DC719C0-B046-4ABB-8486-6CBBBC3D2B99}"/>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6957F711-48CE-4E41-B589-DB72A72CA475}"/>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80BC521-CFC0-4DCB-BA58-EE36A4A7B5FB}"/>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8049545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2286DE6-0CFC-4D27-94EC-F130B705C57C}"/>
              </a:ext>
            </a:extLst>
          </p:cNvPr>
          <p:cNvSpPr/>
          <p:nvPr/>
        </p:nvSpPr>
        <p:spPr>
          <a:xfrm>
            <a:off x="1333050" y="5663031"/>
            <a:ext cx="5364083" cy="64346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E77C8D41-474F-413E-AFA1-7A52B96652DB}"/>
              </a:ext>
            </a:extLst>
          </p:cNvPr>
          <p:cNvCxnSpPr>
            <a:cxnSpLocks/>
          </p:cNvCxnSpPr>
          <p:nvPr/>
        </p:nvCxnSpPr>
        <p:spPr>
          <a:xfrm flipH="1">
            <a:off x="6824137" y="598476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D7EB0820-FF3E-4AC6-97CE-A632B48447D6}"/>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1B7F4814-62E2-4346-AC84-74E883BC0A29}"/>
              </a:ext>
            </a:extLst>
          </p:cNvPr>
          <p:cNvSpPr/>
          <p:nvPr/>
        </p:nvSpPr>
        <p:spPr>
          <a:xfrm>
            <a:off x="13155694" y="2130362"/>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timer2</a:t>
            </a:r>
            <a:endParaRPr lang="zh-CN" altLang="en-US" sz="2000" dirty="0">
              <a:solidFill>
                <a:schemeClr val="bg1"/>
              </a:solidFill>
              <a:latin typeface=" Fira Code"/>
            </a:endParaRPr>
          </a:p>
        </p:txBody>
      </p:sp>
      <p:sp>
        <p:nvSpPr>
          <p:cNvPr id="42" name="文本框 41">
            <a:extLst>
              <a:ext uri="{FF2B5EF4-FFF2-40B4-BE49-F238E27FC236}">
                <a16:creationId xmlns:a16="http://schemas.microsoft.com/office/drawing/2014/main" id="{584294BD-8FA4-4232-8F44-6534B94C7A38}"/>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3" name="组合 42">
            <a:extLst>
              <a:ext uri="{FF2B5EF4-FFF2-40B4-BE49-F238E27FC236}">
                <a16:creationId xmlns:a16="http://schemas.microsoft.com/office/drawing/2014/main" id="{1DD91EEC-C7B0-4752-86C9-359B674ABBA4}"/>
              </a:ext>
            </a:extLst>
          </p:cNvPr>
          <p:cNvGrpSpPr/>
          <p:nvPr/>
        </p:nvGrpSpPr>
        <p:grpSpPr>
          <a:xfrm>
            <a:off x="8730914" y="8321531"/>
            <a:ext cx="1193800" cy="1193800"/>
            <a:chOff x="8675109" y="8915401"/>
            <a:chExt cx="1193800" cy="1193800"/>
          </a:xfrm>
        </p:grpSpPr>
        <p:sp>
          <p:nvSpPr>
            <p:cNvPr id="44" name="椭圆 43">
              <a:extLst>
                <a:ext uri="{FF2B5EF4-FFF2-40B4-BE49-F238E27FC236}">
                  <a16:creationId xmlns:a16="http://schemas.microsoft.com/office/drawing/2014/main" id="{2AFCDDAF-C83D-42E1-BF7C-903AB107CEC3}"/>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FB1F0112-BD55-4E59-B2C3-5E5520F47027}"/>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500E740F-B39C-4A67-9FAD-98E13E8FC631}"/>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E1BACC17-48D6-464D-A4A0-47C7D1634245}"/>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6754707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2286DE6-0CFC-4D27-94EC-F130B705C57C}"/>
              </a:ext>
            </a:extLst>
          </p:cNvPr>
          <p:cNvSpPr/>
          <p:nvPr/>
        </p:nvSpPr>
        <p:spPr>
          <a:xfrm>
            <a:off x="1333050" y="5663031"/>
            <a:ext cx="5364083" cy="64346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E77C8D41-474F-413E-AFA1-7A52B96652DB}"/>
              </a:ext>
            </a:extLst>
          </p:cNvPr>
          <p:cNvCxnSpPr>
            <a:cxnSpLocks/>
          </p:cNvCxnSpPr>
          <p:nvPr/>
        </p:nvCxnSpPr>
        <p:spPr>
          <a:xfrm flipH="1">
            <a:off x="6824137" y="598476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B8E5C802-98F8-4772-AE0C-BB335260CF3B}"/>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
        <p:nvSpPr>
          <p:cNvPr id="43" name="矩形 42">
            <a:extLst>
              <a:ext uri="{FF2B5EF4-FFF2-40B4-BE49-F238E27FC236}">
                <a16:creationId xmlns:a16="http://schemas.microsoft.com/office/drawing/2014/main" id="{3E01D536-B504-4F13-B2AE-5BE4B5D2AC75}"/>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4" name="矩形 43">
            <a:extLst>
              <a:ext uri="{FF2B5EF4-FFF2-40B4-BE49-F238E27FC236}">
                <a16:creationId xmlns:a16="http://schemas.microsoft.com/office/drawing/2014/main" id="{59831DF9-8702-45AD-AA06-9241792B24D3}"/>
              </a:ext>
            </a:extLst>
          </p:cNvPr>
          <p:cNvSpPr/>
          <p:nvPr/>
        </p:nvSpPr>
        <p:spPr>
          <a:xfrm>
            <a:off x="13155694" y="2130362"/>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timer2</a:t>
            </a:r>
            <a:endParaRPr lang="zh-CN" altLang="en-US" sz="2000" dirty="0">
              <a:solidFill>
                <a:schemeClr val="bg1"/>
              </a:solidFill>
              <a:latin typeface=" Fira Code"/>
            </a:endParaRPr>
          </a:p>
        </p:txBody>
      </p:sp>
      <p:sp>
        <p:nvSpPr>
          <p:cNvPr id="45" name="文本框 44">
            <a:extLst>
              <a:ext uri="{FF2B5EF4-FFF2-40B4-BE49-F238E27FC236}">
                <a16:creationId xmlns:a16="http://schemas.microsoft.com/office/drawing/2014/main" id="{87AC75A6-E5B0-4850-B62A-B22060214266}"/>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6" name="组合 45">
            <a:extLst>
              <a:ext uri="{FF2B5EF4-FFF2-40B4-BE49-F238E27FC236}">
                <a16:creationId xmlns:a16="http://schemas.microsoft.com/office/drawing/2014/main" id="{DA673E19-9D7A-4385-91D7-BB5D0E4139A8}"/>
              </a:ext>
            </a:extLst>
          </p:cNvPr>
          <p:cNvGrpSpPr/>
          <p:nvPr/>
        </p:nvGrpSpPr>
        <p:grpSpPr>
          <a:xfrm>
            <a:off x="8730914" y="8321531"/>
            <a:ext cx="1193800" cy="1193800"/>
            <a:chOff x="8675109" y="8915401"/>
            <a:chExt cx="1193800" cy="1193800"/>
          </a:xfrm>
        </p:grpSpPr>
        <p:sp>
          <p:nvSpPr>
            <p:cNvPr id="47" name="椭圆 46">
              <a:extLst>
                <a:ext uri="{FF2B5EF4-FFF2-40B4-BE49-F238E27FC236}">
                  <a16:creationId xmlns:a16="http://schemas.microsoft.com/office/drawing/2014/main" id="{029CD784-F4A7-408E-81BE-36CA23CE1C41}"/>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82A5869E-FFC5-4C7B-8013-D2EC8A54D56D}"/>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E69551C-3739-4DF9-A6E9-B171FFC06525}"/>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90763623-78ED-4E2A-A431-FD42D0127D8E}"/>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6572450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2286DE6-0CFC-4D27-94EC-F130B705C57C}"/>
              </a:ext>
            </a:extLst>
          </p:cNvPr>
          <p:cNvSpPr/>
          <p:nvPr/>
        </p:nvSpPr>
        <p:spPr>
          <a:xfrm>
            <a:off x="1333050" y="5663031"/>
            <a:ext cx="5364083" cy="64346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E77C8D41-474F-413E-AFA1-7A52B96652DB}"/>
              </a:ext>
            </a:extLst>
          </p:cNvPr>
          <p:cNvCxnSpPr>
            <a:cxnSpLocks/>
          </p:cNvCxnSpPr>
          <p:nvPr/>
        </p:nvCxnSpPr>
        <p:spPr>
          <a:xfrm flipH="1">
            <a:off x="6824137" y="598476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B8E5C802-98F8-4772-AE0C-BB335260CF3B}"/>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D095565-BB6E-4F38-B470-1D8E8372FBE6}"/>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4" name="矩形 43">
            <a:extLst>
              <a:ext uri="{FF2B5EF4-FFF2-40B4-BE49-F238E27FC236}">
                <a16:creationId xmlns:a16="http://schemas.microsoft.com/office/drawing/2014/main" id="{ACCAA5CF-D91A-4783-AE52-041A0C514BAC}"/>
              </a:ext>
            </a:extLst>
          </p:cNvPr>
          <p:cNvSpPr/>
          <p:nvPr/>
        </p:nvSpPr>
        <p:spPr>
          <a:xfrm>
            <a:off x="13155694" y="2130362"/>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timer2</a:t>
            </a:r>
            <a:endParaRPr lang="zh-CN" altLang="en-US" sz="2000" dirty="0">
              <a:solidFill>
                <a:schemeClr val="bg1"/>
              </a:solidFill>
              <a:latin typeface=" Fira Code"/>
            </a:endParaRPr>
          </a:p>
        </p:txBody>
      </p:sp>
      <p:sp>
        <p:nvSpPr>
          <p:cNvPr id="45" name="文本框 44">
            <a:extLst>
              <a:ext uri="{FF2B5EF4-FFF2-40B4-BE49-F238E27FC236}">
                <a16:creationId xmlns:a16="http://schemas.microsoft.com/office/drawing/2014/main" id="{6B93E167-C1C3-492D-A61A-41E1C66D7FB1}"/>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6" name="组合 45">
            <a:extLst>
              <a:ext uri="{FF2B5EF4-FFF2-40B4-BE49-F238E27FC236}">
                <a16:creationId xmlns:a16="http://schemas.microsoft.com/office/drawing/2014/main" id="{4D65B661-89C4-4652-AF3A-4BCFA29BC06A}"/>
              </a:ext>
            </a:extLst>
          </p:cNvPr>
          <p:cNvGrpSpPr/>
          <p:nvPr/>
        </p:nvGrpSpPr>
        <p:grpSpPr>
          <a:xfrm>
            <a:off x="8730914" y="8321531"/>
            <a:ext cx="1193800" cy="1193800"/>
            <a:chOff x="8675109" y="8915401"/>
            <a:chExt cx="1193800" cy="1193800"/>
          </a:xfrm>
        </p:grpSpPr>
        <p:sp>
          <p:nvSpPr>
            <p:cNvPr id="47" name="椭圆 46">
              <a:extLst>
                <a:ext uri="{FF2B5EF4-FFF2-40B4-BE49-F238E27FC236}">
                  <a16:creationId xmlns:a16="http://schemas.microsoft.com/office/drawing/2014/main" id="{FB729FF9-4B1B-4551-8849-346E1C2130A2}"/>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B4993061-A47B-4429-9C0D-E95813F7FBAB}"/>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BBAC0AF7-64A4-45E7-8A2C-26C345497AD1}"/>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65DC4DC-21F6-414E-9A27-397A53CF8CE0}"/>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6392189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2286DE6-0CFC-4D27-94EC-F130B705C57C}"/>
              </a:ext>
            </a:extLst>
          </p:cNvPr>
          <p:cNvSpPr/>
          <p:nvPr/>
        </p:nvSpPr>
        <p:spPr>
          <a:xfrm>
            <a:off x="1333050" y="5663031"/>
            <a:ext cx="5364083" cy="64346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E77C8D41-474F-413E-AFA1-7A52B96652DB}"/>
              </a:ext>
            </a:extLst>
          </p:cNvPr>
          <p:cNvCxnSpPr>
            <a:cxnSpLocks/>
          </p:cNvCxnSpPr>
          <p:nvPr/>
        </p:nvCxnSpPr>
        <p:spPr>
          <a:xfrm flipH="1">
            <a:off x="6824137" y="598476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F007B6BE-9215-4DEA-9A95-B09E5E76A71D}"/>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3" name="矩形 42">
            <a:extLst>
              <a:ext uri="{FF2B5EF4-FFF2-40B4-BE49-F238E27FC236}">
                <a16:creationId xmlns:a16="http://schemas.microsoft.com/office/drawing/2014/main" id="{CDD4996B-A24E-4908-BCE7-EA82E5124665}"/>
              </a:ext>
            </a:extLst>
          </p:cNvPr>
          <p:cNvSpPr/>
          <p:nvPr/>
        </p:nvSpPr>
        <p:spPr>
          <a:xfrm>
            <a:off x="13155694" y="2130362"/>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timer2</a:t>
            </a:r>
            <a:endParaRPr lang="zh-CN" altLang="en-US" sz="2000" dirty="0">
              <a:solidFill>
                <a:schemeClr val="bg1"/>
              </a:solidFill>
              <a:latin typeface=" Fira Code"/>
            </a:endParaRPr>
          </a:p>
        </p:txBody>
      </p:sp>
      <p:sp>
        <p:nvSpPr>
          <p:cNvPr id="44" name="文本框 43">
            <a:extLst>
              <a:ext uri="{FF2B5EF4-FFF2-40B4-BE49-F238E27FC236}">
                <a16:creationId xmlns:a16="http://schemas.microsoft.com/office/drawing/2014/main" id="{ADE43789-49BD-46B8-8B8A-59790329AF72}"/>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5" name="组合 44">
            <a:extLst>
              <a:ext uri="{FF2B5EF4-FFF2-40B4-BE49-F238E27FC236}">
                <a16:creationId xmlns:a16="http://schemas.microsoft.com/office/drawing/2014/main" id="{612F7462-1BC7-4D1A-9B39-14BAD6383D1D}"/>
              </a:ext>
            </a:extLst>
          </p:cNvPr>
          <p:cNvGrpSpPr/>
          <p:nvPr/>
        </p:nvGrpSpPr>
        <p:grpSpPr>
          <a:xfrm>
            <a:off x="8730914" y="8321531"/>
            <a:ext cx="1193800" cy="1193800"/>
            <a:chOff x="8675109" y="8915401"/>
            <a:chExt cx="1193800" cy="1193800"/>
          </a:xfrm>
        </p:grpSpPr>
        <p:sp>
          <p:nvSpPr>
            <p:cNvPr id="46" name="椭圆 45">
              <a:extLst>
                <a:ext uri="{FF2B5EF4-FFF2-40B4-BE49-F238E27FC236}">
                  <a16:creationId xmlns:a16="http://schemas.microsoft.com/office/drawing/2014/main" id="{50732F63-77A1-4F9A-98B9-868E339F8CE2}"/>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89F041B7-F272-42F9-924D-407BB31A8FA5}"/>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8E7B4543-FA17-4E57-B9C8-C511846DF84D}"/>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4135F97D-58E1-48D4-B823-5FD82CA4FE92}"/>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3663992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0" name="矩形 29">
            <a:extLst>
              <a:ext uri="{FF2B5EF4-FFF2-40B4-BE49-F238E27FC236}">
                <a16:creationId xmlns:a16="http://schemas.microsoft.com/office/drawing/2014/main" id="{4EEE886C-3FD3-48CA-9D8B-4F7243FA5FA0}"/>
              </a:ext>
            </a:extLst>
          </p:cNvPr>
          <p:cNvSpPr/>
          <p:nvPr/>
        </p:nvSpPr>
        <p:spPr>
          <a:xfrm>
            <a:off x="8810401" y="642751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(anonymous)</a:t>
            </a:r>
            <a:endParaRPr lang="zh-CN" altLang="en-US" sz="2000" dirty="0">
              <a:solidFill>
                <a:schemeClr val="bg1"/>
              </a:solidFill>
              <a:latin typeface=" Fira Code"/>
            </a:endParaRPr>
          </a:p>
        </p:txBody>
      </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497844AD-F75F-44E1-AD9B-C29F3E6144CE}"/>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2" name="矩形 41">
            <a:extLst>
              <a:ext uri="{FF2B5EF4-FFF2-40B4-BE49-F238E27FC236}">
                <a16:creationId xmlns:a16="http://schemas.microsoft.com/office/drawing/2014/main" id="{61EB0A73-A9E6-449E-9024-D4819F2F901F}"/>
              </a:ext>
            </a:extLst>
          </p:cNvPr>
          <p:cNvSpPr/>
          <p:nvPr/>
        </p:nvSpPr>
        <p:spPr>
          <a:xfrm>
            <a:off x="13155694" y="2130362"/>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timer2</a:t>
            </a:r>
            <a:endParaRPr lang="zh-CN" altLang="en-US" sz="2000" dirty="0">
              <a:solidFill>
                <a:schemeClr val="bg1"/>
              </a:solidFill>
              <a:latin typeface=" Fira Code"/>
            </a:endParaRPr>
          </a:p>
        </p:txBody>
      </p:sp>
      <p:sp>
        <p:nvSpPr>
          <p:cNvPr id="43" name="文本框 42">
            <a:extLst>
              <a:ext uri="{FF2B5EF4-FFF2-40B4-BE49-F238E27FC236}">
                <a16:creationId xmlns:a16="http://schemas.microsoft.com/office/drawing/2014/main" id="{3C33CCCB-71D4-47A9-9954-51CA2588A0F6}"/>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4" name="组合 43">
            <a:extLst>
              <a:ext uri="{FF2B5EF4-FFF2-40B4-BE49-F238E27FC236}">
                <a16:creationId xmlns:a16="http://schemas.microsoft.com/office/drawing/2014/main" id="{702B6260-7FA5-4EB2-AE55-13480E39F185}"/>
              </a:ext>
            </a:extLst>
          </p:cNvPr>
          <p:cNvGrpSpPr/>
          <p:nvPr/>
        </p:nvGrpSpPr>
        <p:grpSpPr>
          <a:xfrm>
            <a:off x="8730914" y="8321531"/>
            <a:ext cx="1193800" cy="1193800"/>
            <a:chOff x="8675109" y="8915401"/>
            <a:chExt cx="1193800" cy="1193800"/>
          </a:xfrm>
        </p:grpSpPr>
        <p:sp>
          <p:nvSpPr>
            <p:cNvPr id="45" name="椭圆 44">
              <a:extLst>
                <a:ext uri="{FF2B5EF4-FFF2-40B4-BE49-F238E27FC236}">
                  <a16:creationId xmlns:a16="http://schemas.microsoft.com/office/drawing/2014/main" id="{222FBEA7-AD08-4637-A4FB-54044DDFB67C}"/>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A794FD31-1466-486A-AB4A-36E0C152320B}"/>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EE3C4927-4FC9-41BF-AB72-786AAC397D60}"/>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AEC45F57-035E-4C8A-9D29-CBC3B42A4CCE}"/>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3482851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497844AD-F75F-44E1-AD9B-C29F3E6144CE}"/>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42" name="矩形 41">
            <a:extLst>
              <a:ext uri="{FF2B5EF4-FFF2-40B4-BE49-F238E27FC236}">
                <a16:creationId xmlns:a16="http://schemas.microsoft.com/office/drawing/2014/main" id="{61EB0A73-A9E6-449E-9024-D4819F2F901F}"/>
              </a:ext>
            </a:extLst>
          </p:cNvPr>
          <p:cNvSpPr/>
          <p:nvPr/>
        </p:nvSpPr>
        <p:spPr>
          <a:xfrm>
            <a:off x="13155694" y="2130362"/>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timer2</a:t>
            </a:r>
            <a:endParaRPr lang="zh-CN" altLang="en-US" sz="2000" dirty="0">
              <a:solidFill>
                <a:schemeClr val="bg1"/>
              </a:solidFill>
              <a:latin typeface=" Fira Code"/>
            </a:endParaRPr>
          </a:p>
        </p:txBody>
      </p:sp>
      <p:sp>
        <p:nvSpPr>
          <p:cNvPr id="43" name="文本框 42">
            <a:extLst>
              <a:ext uri="{FF2B5EF4-FFF2-40B4-BE49-F238E27FC236}">
                <a16:creationId xmlns:a16="http://schemas.microsoft.com/office/drawing/2014/main" id="{3C33CCCB-71D4-47A9-9954-51CA2588A0F6}"/>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4" name="组合 43">
            <a:extLst>
              <a:ext uri="{FF2B5EF4-FFF2-40B4-BE49-F238E27FC236}">
                <a16:creationId xmlns:a16="http://schemas.microsoft.com/office/drawing/2014/main" id="{702B6260-7FA5-4EB2-AE55-13480E39F185}"/>
              </a:ext>
            </a:extLst>
          </p:cNvPr>
          <p:cNvGrpSpPr/>
          <p:nvPr/>
        </p:nvGrpSpPr>
        <p:grpSpPr>
          <a:xfrm>
            <a:off x="8730914" y="8321531"/>
            <a:ext cx="1193800" cy="1193800"/>
            <a:chOff x="8675109" y="8915401"/>
            <a:chExt cx="1193800" cy="1193800"/>
          </a:xfrm>
        </p:grpSpPr>
        <p:sp>
          <p:nvSpPr>
            <p:cNvPr id="45" name="椭圆 44">
              <a:extLst>
                <a:ext uri="{FF2B5EF4-FFF2-40B4-BE49-F238E27FC236}">
                  <a16:creationId xmlns:a16="http://schemas.microsoft.com/office/drawing/2014/main" id="{222FBEA7-AD08-4637-A4FB-54044DDFB67C}"/>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A794FD31-1466-486A-AB4A-36E0C152320B}"/>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EE3C4927-4FC9-41BF-AB72-786AAC397D60}"/>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AEC45F57-035E-4C8A-9D29-CBC3B42A4CCE}"/>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1603776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2EBA6726-4F03-400F-8695-281E09720E0A}"/>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1.8s </a:t>
            </a:r>
            <a:r>
              <a:rPr lang="en-US" altLang="zh-CN" sz="2000" dirty="0">
                <a:solidFill>
                  <a:schemeClr val="bg1"/>
                </a:solidFill>
                <a:highlight>
                  <a:srgbClr val="FFFF00"/>
                </a:highlight>
                <a:latin typeface=" Fira Code"/>
              </a:rPr>
              <a:t>timer1</a:t>
            </a:r>
            <a:endParaRPr lang="zh-CN" altLang="en-US" sz="2000" dirty="0">
              <a:solidFill>
                <a:schemeClr val="bg1"/>
              </a:solidFill>
              <a:latin typeface=" Fira Code"/>
            </a:endParaRPr>
          </a:p>
        </p:txBody>
      </p:sp>
      <p:sp>
        <p:nvSpPr>
          <p:cNvPr id="36" name="矩形 35">
            <a:extLst>
              <a:ext uri="{FF2B5EF4-FFF2-40B4-BE49-F238E27FC236}">
                <a16:creationId xmlns:a16="http://schemas.microsoft.com/office/drawing/2014/main" id="{63010BA6-731D-4C94-A6E7-9E17E9329F34}"/>
              </a:ext>
            </a:extLst>
          </p:cNvPr>
          <p:cNvSpPr/>
          <p:nvPr/>
        </p:nvSpPr>
        <p:spPr>
          <a:xfrm>
            <a:off x="13155694" y="2130362"/>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timer2</a:t>
            </a:r>
            <a:endParaRPr lang="zh-CN" altLang="en-US" sz="2000" dirty="0">
              <a:solidFill>
                <a:schemeClr val="bg1"/>
              </a:solidFill>
              <a:latin typeface=" Fira Code"/>
            </a:endParaRPr>
          </a:p>
        </p:txBody>
      </p: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10661871"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2494905"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42" name="文本框 41">
            <a:extLst>
              <a:ext uri="{FF2B5EF4-FFF2-40B4-BE49-F238E27FC236}">
                <a16:creationId xmlns:a16="http://schemas.microsoft.com/office/drawing/2014/main" id="{E3A61462-788C-4D88-A4D3-B506832F5040}"/>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3" name="组合 42">
            <a:extLst>
              <a:ext uri="{FF2B5EF4-FFF2-40B4-BE49-F238E27FC236}">
                <a16:creationId xmlns:a16="http://schemas.microsoft.com/office/drawing/2014/main" id="{EE119451-A114-4D60-A14F-CF778381BE44}"/>
              </a:ext>
            </a:extLst>
          </p:cNvPr>
          <p:cNvGrpSpPr/>
          <p:nvPr/>
        </p:nvGrpSpPr>
        <p:grpSpPr>
          <a:xfrm>
            <a:off x="8730914" y="8321531"/>
            <a:ext cx="1193800" cy="1193800"/>
            <a:chOff x="8675109" y="8915401"/>
            <a:chExt cx="1193800" cy="1193800"/>
          </a:xfrm>
        </p:grpSpPr>
        <p:sp>
          <p:nvSpPr>
            <p:cNvPr id="44" name="椭圆 43">
              <a:extLst>
                <a:ext uri="{FF2B5EF4-FFF2-40B4-BE49-F238E27FC236}">
                  <a16:creationId xmlns:a16="http://schemas.microsoft.com/office/drawing/2014/main" id="{541EFDFE-73F9-4E72-BFF9-3B1379576BC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FC25E37C-5A38-45CB-A481-99DF21DD390B}"/>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4A6D1294-9303-4553-951E-048A9C85CFFB}"/>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7D3BF8AB-5610-4A32-91DE-FC60879E2342}"/>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2344005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100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10" presetClass="entr" presetSubtype="0" fill="hold" grpId="0" nodeType="withEffect">
                                  <p:stCondLst>
                                    <p:cond delay="1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xit" presetSubtype="0" fill="hold" grpId="0" nodeType="withEffect">
                                  <p:stCondLst>
                                    <p:cond delay="180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0" presetClass="entr" presetSubtype="0" fill="hold" grpId="0" nodeType="withEffect">
                                  <p:stCondLst>
                                    <p:cond delay="230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DB1BB2-1BB6-4545-809F-E99D9AAF62A9}"/>
              </a:ext>
            </a:extLst>
          </p:cNvPr>
          <p:cNvSpPr txBox="1"/>
          <p:nvPr/>
        </p:nvSpPr>
        <p:spPr>
          <a:xfrm>
            <a:off x="9728344" y="3227591"/>
            <a:ext cx="5301451" cy="3831818"/>
          </a:xfrm>
          <a:prstGeom prst="rect">
            <a:avLst/>
          </a:prstGeom>
          <a:noFill/>
        </p:spPr>
        <p:txBody>
          <a:bodyPr wrap="none" rtlCol="0">
            <a:spAutoFit/>
          </a:bodyPr>
          <a:lstStyle/>
          <a:p>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1'</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2'</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3'</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4'</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5'</a:t>
            </a:r>
            <a:r>
              <a:rPr lang="en-US" altLang="zh-CN" dirty="0">
                <a:solidFill>
                  <a:srgbClr val="ABB2BF"/>
                </a:solidFill>
                <a:latin typeface=" Fira Code"/>
              </a:rPr>
              <a:t>)</a:t>
            </a:r>
          </a:p>
        </p:txBody>
      </p:sp>
      <p:cxnSp>
        <p:nvCxnSpPr>
          <p:cNvPr id="6" name="直接箭头连接符 5">
            <a:extLst>
              <a:ext uri="{FF2B5EF4-FFF2-40B4-BE49-F238E27FC236}">
                <a16:creationId xmlns:a16="http://schemas.microsoft.com/office/drawing/2014/main" id="{F28A9F3F-7FCE-4A18-9E05-CFCFFD51CE08}"/>
              </a:ext>
            </a:extLst>
          </p:cNvPr>
          <p:cNvCxnSpPr>
            <a:cxnSpLocks/>
          </p:cNvCxnSpPr>
          <p:nvPr/>
        </p:nvCxnSpPr>
        <p:spPr>
          <a:xfrm>
            <a:off x="7234410" y="5926814"/>
            <a:ext cx="216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C26C108-3C8F-4A14-8DE8-FC3AA3A559AA}"/>
              </a:ext>
            </a:extLst>
          </p:cNvPr>
          <p:cNvSpPr/>
          <p:nvPr/>
        </p:nvSpPr>
        <p:spPr>
          <a:xfrm>
            <a:off x="9652144" y="5533114"/>
            <a:ext cx="5596323" cy="787400"/>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3E3BE989-61B6-4D4D-BD17-7BA261B75937}"/>
              </a:ext>
            </a:extLst>
          </p:cNvPr>
          <p:cNvGrpSpPr/>
          <p:nvPr/>
        </p:nvGrpSpPr>
        <p:grpSpPr>
          <a:xfrm>
            <a:off x="2184689" y="3077778"/>
            <a:ext cx="4131444" cy="4131444"/>
            <a:chOff x="6570133" y="2569633"/>
            <a:chExt cx="5147734" cy="5147734"/>
          </a:xfrm>
        </p:grpSpPr>
        <p:pic>
          <p:nvPicPr>
            <p:cNvPr id="18" name="图形 17" descr="男士">
              <a:extLst>
                <a:ext uri="{FF2B5EF4-FFF2-40B4-BE49-F238E27FC236}">
                  <a16:creationId xmlns:a16="http://schemas.microsoft.com/office/drawing/2014/main" id="{73E45F24-FF01-465F-AE34-9A3F8AAD1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0133" y="2569633"/>
              <a:ext cx="5147734" cy="5147734"/>
            </a:xfrm>
            <a:prstGeom prst="rect">
              <a:avLst/>
            </a:prstGeom>
          </p:spPr>
        </p:pic>
        <p:sp>
          <p:nvSpPr>
            <p:cNvPr id="19" name="文本框 18">
              <a:extLst>
                <a:ext uri="{FF2B5EF4-FFF2-40B4-BE49-F238E27FC236}">
                  <a16:creationId xmlns:a16="http://schemas.microsoft.com/office/drawing/2014/main" id="{3ABD1162-53EA-45EA-9F8E-2880B8FFBC48}"/>
                </a:ext>
              </a:extLst>
            </p:cNvPr>
            <p:cNvSpPr txBox="1"/>
            <p:nvPr/>
          </p:nvSpPr>
          <p:spPr>
            <a:xfrm>
              <a:off x="8709382" y="4644967"/>
              <a:ext cx="869236" cy="498533"/>
            </a:xfrm>
            <a:prstGeom prst="rect">
              <a:avLst/>
            </a:prstGeom>
            <a:noFill/>
          </p:spPr>
          <p:txBody>
            <a:bodyPr wrap="none" rtlCol="0">
              <a:spAutoFit/>
            </a:bodyPr>
            <a:lstStyle/>
            <a:p>
              <a:pPr algn="ctr"/>
              <a:r>
                <a:rPr lang="zh-CN" altLang="en-US" sz="2000" dirty="0"/>
                <a:t>线程</a:t>
              </a:r>
            </a:p>
          </p:txBody>
        </p:sp>
      </p:grpSp>
    </p:spTree>
    <p:extLst>
      <p:ext uri="{BB962C8B-B14F-4D97-AF65-F5344CB8AC3E}">
        <p14:creationId xmlns:p14="http://schemas.microsoft.com/office/powerpoint/2010/main" val="9364558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sp>
        <p:nvSpPr>
          <p:cNvPr id="17" name="文本框 16">
            <a:extLst>
              <a:ext uri="{FF2B5EF4-FFF2-40B4-BE49-F238E27FC236}">
                <a16:creationId xmlns:a16="http://schemas.microsoft.com/office/drawing/2014/main" id="{E7AD2DB1-11BF-4129-AF39-38AE351F826E}"/>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10661871"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2494905"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grpSp>
        <p:nvGrpSpPr>
          <p:cNvPr id="44" name="组合 43">
            <a:extLst>
              <a:ext uri="{FF2B5EF4-FFF2-40B4-BE49-F238E27FC236}">
                <a16:creationId xmlns:a16="http://schemas.microsoft.com/office/drawing/2014/main" id="{D42F7F99-CD52-4F9C-B9D5-C579F746741F}"/>
              </a:ext>
            </a:extLst>
          </p:cNvPr>
          <p:cNvGrpSpPr/>
          <p:nvPr/>
        </p:nvGrpSpPr>
        <p:grpSpPr>
          <a:xfrm>
            <a:off x="8730914" y="8321531"/>
            <a:ext cx="1193800" cy="1193800"/>
            <a:chOff x="8675109" y="8915401"/>
            <a:chExt cx="1193800" cy="1193800"/>
          </a:xfrm>
        </p:grpSpPr>
        <p:sp>
          <p:nvSpPr>
            <p:cNvPr id="31" name="椭圆 30">
              <a:extLst>
                <a:ext uri="{FF2B5EF4-FFF2-40B4-BE49-F238E27FC236}">
                  <a16:creationId xmlns:a16="http://schemas.microsoft.com/office/drawing/2014/main" id="{51835DA6-92FB-40EC-8281-F9F909585A06}"/>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5503A806-F74A-4C24-A727-91D72BD1D995}"/>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5B470B47-F719-4EEA-A6FA-34E80BB1B131}"/>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3B77529C-558C-446C-89DC-C8CD8CC878E7}"/>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5059073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3435760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5" name="矩形 44">
            <a:extLst>
              <a:ext uri="{FF2B5EF4-FFF2-40B4-BE49-F238E27FC236}">
                <a16:creationId xmlns:a16="http://schemas.microsoft.com/office/drawing/2014/main" id="{89AE5EE7-198B-4E05-9ED5-2E250629C41B}"/>
              </a:ext>
            </a:extLst>
          </p:cNvPr>
          <p:cNvSpPr/>
          <p:nvPr/>
        </p:nvSpPr>
        <p:spPr>
          <a:xfrm>
            <a:off x="1608667" y="3181112"/>
            <a:ext cx="50884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074DAEB0-1D09-4570-9CD1-26CC37E9DACE}"/>
              </a:ext>
            </a:extLst>
          </p:cNvPr>
          <p:cNvCxnSpPr>
            <a:cxnSpLocks/>
          </p:cNvCxnSpPr>
          <p:nvPr/>
        </p:nvCxnSpPr>
        <p:spPr>
          <a:xfrm flipH="1">
            <a:off x="6824137" y="3436289"/>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790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5" name="矩形 44">
            <a:extLst>
              <a:ext uri="{FF2B5EF4-FFF2-40B4-BE49-F238E27FC236}">
                <a16:creationId xmlns:a16="http://schemas.microsoft.com/office/drawing/2014/main" id="{89AE5EE7-198B-4E05-9ED5-2E250629C41B}"/>
              </a:ext>
            </a:extLst>
          </p:cNvPr>
          <p:cNvSpPr/>
          <p:nvPr/>
        </p:nvSpPr>
        <p:spPr>
          <a:xfrm>
            <a:off x="1608667" y="3181112"/>
            <a:ext cx="50884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074DAEB0-1D09-4570-9CD1-26CC37E9DACE}"/>
              </a:ext>
            </a:extLst>
          </p:cNvPr>
          <p:cNvCxnSpPr>
            <a:cxnSpLocks/>
          </p:cNvCxnSpPr>
          <p:nvPr/>
        </p:nvCxnSpPr>
        <p:spPr>
          <a:xfrm flipH="1">
            <a:off x="6824137" y="3436289"/>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72F9780B-C77D-4274-9557-4FB0B1551331}"/>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Tree>
    <p:extLst>
      <p:ext uri="{BB962C8B-B14F-4D97-AF65-F5344CB8AC3E}">
        <p14:creationId xmlns:p14="http://schemas.microsoft.com/office/powerpoint/2010/main" val="34836249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5" name="矩形 44">
            <a:extLst>
              <a:ext uri="{FF2B5EF4-FFF2-40B4-BE49-F238E27FC236}">
                <a16:creationId xmlns:a16="http://schemas.microsoft.com/office/drawing/2014/main" id="{89AE5EE7-198B-4E05-9ED5-2E250629C41B}"/>
              </a:ext>
            </a:extLst>
          </p:cNvPr>
          <p:cNvSpPr/>
          <p:nvPr/>
        </p:nvSpPr>
        <p:spPr>
          <a:xfrm>
            <a:off x="1608667" y="3181112"/>
            <a:ext cx="50884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074DAEB0-1D09-4570-9CD1-26CC37E9DACE}"/>
              </a:ext>
            </a:extLst>
          </p:cNvPr>
          <p:cNvCxnSpPr>
            <a:cxnSpLocks/>
          </p:cNvCxnSpPr>
          <p:nvPr/>
        </p:nvCxnSpPr>
        <p:spPr>
          <a:xfrm flipH="1">
            <a:off x="6824137" y="3436289"/>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72F9780B-C77D-4274-9557-4FB0B1551331}"/>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20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5" name="矩形 44">
            <a:extLst>
              <a:ext uri="{FF2B5EF4-FFF2-40B4-BE49-F238E27FC236}">
                <a16:creationId xmlns:a16="http://schemas.microsoft.com/office/drawing/2014/main" id="{89AE5EE7-198B-4E05-9ED5-2E250629C41B}"/>
              </a:ext>
            </a:extLst>
          </p:cNvPr>
          <p:cNvSpPr/>
          <p:nvPr/>
        </p:nvSpPr>
        <p:spPr>
          <a:xfrm>
            <a:off x="1608667" y="3181112"/>
            <a:ext cx="50884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074DAEB0-1D09-4570-9CD1-26CC37E9DACE}"/>
              </a:ext>
            </a:extLst>
          </p:cNvPr>
          <p:cNvCxnSpPr>
            <a:cxnSpLocks/>
          </p:cNvCxnSpPr>
          <p:nvPr/>
        </p:nvCxnSpPr>
        <p:spPr>
          <a:xfrm flipH="1">
            <a:off x="6824137" y="3436289"/>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1717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5" name="矩形 44">
            <a:extLst>
              <a:ext uri="{FF2B5EF4-FFF2-40B4-BE49-F238E27FC236}">
                <a16:creationId xmlns:a16="http://schemas.microsoft.com/office/drawing/2014/main" id="{89AE5EE7-198B-4E05-9ED5-2E250629C41B}"/>
              </a:ext>
            </a:extLst>
          </p:cNvPr>
          <p:cNvSpPr/>
          <p:nvPr/>
        </p:nvSpPr>
        <p:spPr>
          <a:xfrm>
            <a:off x="1608667" y="3896551"/>
            <a:ext cx="5088466" cy="124694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074DAEB0-1D09-4570-9CD1-26CC37E9DACE}"/>
              </a:ext>
            </a:extLst>
          </p:cNvPr>
          <p:cNvCxnSpPr>
            <a:cxnSpLocks/>
          </p:cNvCxnSpPr>
          <p:nvPr/>
        </p:nvCxnSpPr>
        <p:spPr>
          <a:xfrm flipH="1">
            <a:off x="6824137" y="452002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162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5" name="矩形 44">
            <a:extLst>
              <a:ext uri="{FF2B5EF4-FFF2-40B4-BE49-F238E27FC236}">
                <a16:creationId xmlns:a16="http://schemas.microsoft.com/office/drawing/2014/main" id="{89AE5EE7-198B-4E05-9ED5-2E250629C41B}"/>
              </a:ext>
            </a:extLst>
          </p:cNvPr>
          <p:cNvSpPr/>
          <p:nvPr/>
        </p:nvSpPr>
        <p:spPr>
          <a:xfrm>
            <a:off x="1608667" y="3896551"/>
            <a:ext cx="5088466" cy="124694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074DAEB0-1D09-4570-9CD1-26CC37E9DACE}"/>
              </a:ext>
            </a:extLst>
          </p:cNvPr>
          <p:cNvCxnSpPr>
            <a:cxnSpLocks/>
          </p:cNvCxnSpPr>
          <p:nvPr/>
        </p:nvCxnSpPr>
        <p:spPr>
          <a:xfrm flipH="1">
            <a:off x="6824137" y="452002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967F9543-4E48-4722-8D2C-3E0E6072C795}"/>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err="1">
                <a:solidFill>
                  <a:schemeClr val="bg1"/>
                </a:solidFill>
                <a:latin typeface=" Fira Code"/>
              </a:rPr>
              <a:t>setTimeout</a:t>
            </a:r>
            <a:r>
              <a:rPr lang="en-US" altLang="zh-CN" sz="2000" dirty="0">
                <a:solidFill>
                  <a:schemeClr val="bg1"/>
                </a:solidFill>
                <a:latin typeface=" Fira Code"/>
              </a:rPr>
              <a:t>(inner)</a:t>
            </a:r>
            <a:endParaRPr lang="zh-CN" altLang="en-US" sz="2000" dirty="0">
              <a:solidFill>
                <a:schemeClr val="bg1"/>
              </a:solidFill>
              <a:latin typeface=" Fira Code"/>
            </a:endParaRPr>
          </a:p>
        </p:txBody>
      </p:sp>
    </p:spTree>
    <p:extLst>
      <p:ext uri="{BB962C8B-B14F-4D97-AF65-F5344CB8AC3E}">
        <p14:creationId xmlns:p14="http://schemas.microsoft.com/office/powerpoint/2010/main" val="3601499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5" name="矩形 44">
            <a:extLst>
              <a:ext uri="{FF2B5EF4-FFF2-40B4-BE49-F238E27FC236}">
                <a16:creationId xmlns:a16="http://schemas.microsoft.com/office/drawing/2014/main" id="{89AE5EE7-198B-4E05-9ED5-2E250629C41B}"/>
              </a:ext>
            </a:extLst>
          </p:cNvPr>
          <p:cNvSpPr/>
          <p:nvPr/>
        </p:nvSpPr>
        <p:spPr>
          <a:xfrm>
            <a:off x="1608667" y="3896551"/>
            <a:ext cx="5088466" cy="124694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074DAEB0-1D09-4570-9CD1-26CC37E9DACE}"/>
              </a:ext>
            </a:extLst>
          </p:cNvPr>
          <p:cNvCxnSpPr>
            <a:cxnSpLocks/>
          </p:cNvCxnSpPr>
          <p:nvPr/>
        </p:nvCxnSpPr>
        <p:spPr>
          <a:xfrm flipH="1">
            <a:off x="6824137" y="452002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967F9543-4E48-4722-8D2C-3E0E6072C795}"/>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err="1">
                <a:solidFill>
                  <a:schemeClr val="bg1"/>
                </a:solidFill>
                <a:latin typeface=" Fira Code"/>
              </a:rPr>
              <a:t>setTimeout</a:t>
            </a:r>
            <a:r>
              <a:rPr lang="en-US" altLang="zh-CN" sz="2000" dirty="0">
                <a:solidFill>
                  <a:schemeClr val="bg1"/>
                </a:solidFill>
                <a:latin typeface=" Fira Code"/>
              </a:rPr>
              <a:t>(inner)</a:t>
            </a:r>
            <a:endParaRPr lang="zh-CN" altLang="en-US" sz="2000" dirty="0">
              <a:solidFill>
                <a:schemeClr val="bg1"/>
              </a:solidFill>
              <a:latin typeface=" Fira Code"/>
            </a:endParaRPr>
          </a:p>
        </p:txBody>
      </p: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Tree>
    <p:extLst>
      <p:ext uri="{BB962C8B-B14F-4D97-AF65-F5344CB8AC3E}">
        <p14:creationId xmlns:p14="http://schemas.microsoft.com/office/powerpoint/2010/main" val="11724085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5" name="矩形 44">
            <a:extLst>
              <a:ext uri="{FF2B5EF4-FFF2-40B4-BE49-F238E27FC236}">
                <a16:creationId xmlns:a16="http://schemas.microsoft.com/office/drawing/2014/main" id="{89AE5EE7-198B-4E05-9ED5-2E250629C41B}"/>
              </a:ext>
            </a:extLst>
          </p:cNvPr>
          <p:cNvSpPr/>
          <p:nvPr/>
        </p:nvSpPr>
        <p:spPr>
          <a:xfrm>
            <a:off x="1608667" y="3896551"/>
            <a:ext cx="5088466" cy="124694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074DAEB0-1D09-4570-9CD1-26CC37E9DACE}"/>
              </a:ext>
            </a:extLst>
          </p:cNvPr>
          <p:cNvCxnSpPr>
            <a:cxnSpLocks/>
          </p:cNvCxnSpPr>
          <p:nvPr/>
        </p:nvCxnSpPr>
        <p:spPr>
          <a:xfrm flipH="1">
            <a:off x="6824137" y="452002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Tree>
    <p:extLst>
      <p:ext uri="{BB962C8B-B14F-4D97-AF65-F5344CB8AC3E}">
        <p14:creationId xmlns:p14="http://schemas.microsoft.com/office/powerpoint/2010/main" val="3591900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DB1BB2-1BB6-4545-809F-E99D9AAF62A9}"/>
              </a:ext>
            </a:extLst>
          </p:cNvPr>
          <p:cNvSpPr txBox="1"/>
          <p:nvPr/>
        </p:nvSpPr>
        <p:spPr>
          <a:xfrm>
            <a:off x="9728344" y="3227591"/>
            <a:ext cx="5301451" cy="3831818"/>
          </a:xfrm>
          <a:prstGeom prst="rect">
            <a:avLst/>
          </a:prstGeom>
          <a:noFill/>
        </p:spPr>
        <p:txBody>
          <a:bodyPr wrap="none" rtlCol="0">
            <a:spAutoFit/>
          </a:bodyPr>
          <a:lstStyle/>
          <a:p>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1'</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2'</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3'</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4'</a:t>
            </a:r>
            <a:r>
              <a:rPr lang="en-US" altLang="zh-CN" dirty="0">
                <a:solidFill>
                  <a:srgbClr val="ABB2BF"/>
                </a:solidFill>
                <a:latin typeface=" Fira Code"/>
              </a:rPr>
              <a:t>)</a:t>
            </a:r>
          </a:p>
          <a:p>
            <a:br>
              <a:rPr lang="en-US" altLang="zh-CN" dirty="0">
                <a:solidFill>
                  <a:srgbClr val="ABB2BF"/>
                </a:solidFill>
                <a:latin typeface=" Fira Code"/>
              </a:rPr>
            </a:br>
            <a:r>
              <a:rPr lang="en-US" altLang="zh-CN" dirty="0" err="1">
                <a:solidFill>
                  <a:srgbClr val="E06C75"/>
                </a:solidFill>
                <a:latin typeface=" Fira Code"/>
              </a:rPr>
              <a:t>document</a:t>
            </a:r>
            <a:r>
              <a:rPr lang="en-US" altLang="zh-CN" dirty="0" err="1">
                <a:solidFill>
                  <a:srgbClr val="ABB2BF"/>
                </a:solidFill>
                <a:latin typeface=" Fira Code"/>
              </a:rPr>
              <a:t>.</a:t>
            </a:r>
            <a:r>
              <a:rPr lang="en-US" altLang="zh-CN" dirty="0" err="1">
                <a:solidFill>
                  <a:srgbClr val="61AFEF"/>
                </a:solidFill>
                <a:latin typeface=" Fira Code"/>
              </a:rPr>
              <a:t>write</a:t>
            </a:r>
            <a:r>
              <a:rPr lang="en-US" altLang="zh-CN" dirty="0">
                <a:solidFill>
                  <a:srgbClr val="ABB2BF"/>
                </a:solidFill>
                <a:latin typeface=" Fira Code"/>
              </a:rPr>
              <a:t>(</a:t>
            </a:r>
            <a:r>
              <a:rPr lang="en-US" altLang="zh-CN" dirty="0">
                <a:solidFill>
                  <a:srgbClr val="98C379"/>
                </a:solidFill>
                <a:latin typeface=" Fira Code"/>
              </a:rPr>
              <a:t>'task 5'</a:t>
            </a:r>
            <a:r>
              <a:rPr lang="en-US" altLang="zh-CN" dirty="0">
                <a:solidFill>
                  <a:srgbClr val="ABB2BF"/>
                </a:solidFill>
                <a:latin typeface=" Fira Code"/>
              </a:rPr>
              <a:t>)</a:t>
            </a:r>
          </a:p>
        </p:txBody>
      </p:sp>
      <p:cxnSp>
        <p:nvCxnSpPr>
          <p:cNvPr id="6" name="直接箭头连接符 5">
            <a:extLst>
              <a:ext uri="{FF2B5EF4-FFF2-40B4-BE49-F238E27FC236}">
                <a16:creationId xmlns:a16="http://schemas.microsoft.com/office/drawing/2014/main" id="{F28A9F3F-7FCE-4A18-9E05-CFCFFD51CE08}"/>
              </a:ext>
            </a:extLst>
          </p:cNvPr>
          <p:cNvCxnSpPr>
            <a:cxnSpLocks/>
          </p:cNvCxnSpPr>
          <p:nvPr/>
        </p:nvCxnSpPr>
        <p:spPr>
          <a:xfrm>
            <a:off x="7234410" y="6756551"/>
            <a:ext cx="216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C26C108-3C8F-4A14-8DE8-FC3AA3A559AA}"/>
              </a:ext>
            </a:extLst>
          </p:cNvPr>
          <p:cNvSpPr/>
          <p:nvPr/>
        </p:nvSpPr>
        <p:spPr>
          <a:xfrm>
            <a:off x="9652144" y="6362851"/>
            <a:ext cx="5596323" cy="787400"/>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3E3BE989-61B6-4D4D-BD17-7BA261B75937}"/>
              </a:ext>
            </a:extLst>
          </p:cNvPr>
          <p:cNvGrpSpPr/>
          <p:nvPr/>
        </p:nvGrpSpPr>
        <p:grpSpPr>
          <a:xfrm>
            <a:off x="2184689" y="3077778"/>
            <a:ext cx="4131444" cy="4131444"/>
            <a:chOff x="6570133" y="2569633"/>
            <a:chExt cx="5147734" cy="5147734"/>
          </a:xfrm>
        </p:grpSpPr>
        <p:pic>
          <p:nvPicPr>
            <p:cNvPr id="18" name="图形 17" descr="男士">
              <a:extLst>
                <a:ext uri="{FF2B5EF4-FFF2-40B4-BE49-F238E27FC236}">
                  <a16:creationId xmlns:a16="http://schemas.microsoft.com/office/drawing/2014/main" id="{73E45F24-FF01-465F-AE34-9A3F8AAD1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0133" y="2569633"/>
              <a:ext cx="5147734" cy="5147734"/>
            </a:xfrm>
            <a:prstGeom prst="rect">
              <a:avLst/>
            </a:prstGeom>
          </p:spPr>
        </p:pic>
        <p:sp>
          <p:nvSpPr>
            <p:cNvPr id="19" name="文本框 18">
              <a:extLst>
                <a:ext uri="{FF2B5EF4-FFF2-40B4-BE49-F238E27FC236}">
                  <a16:creationId xmlns:a16="http://schemas.microsoft.com/office/drawing/2014/main" id="{3ABD1162-53EA-45EA-9F8E-2880B8FFBC48}"/>
                </a:ext>
              </a:extLst>
            </p:cNvPr>
            <p:cNvSpPr txBox="1"/>
            <p:nvPr/>
          </p:nvSpPr>
          <p:spPr>
            <a:xfrm>
              <a:off x="8709382" y="4644967"/>
              <a:ext cx="869236" cy="498533"/>
            </a:xfrm>
            <a:prstGeom prst="rect">
              <a:avLst/>
            </a:prstGeom>
            <a:noFill/>
          </p:spPr>
          <p:txBody>
            <a:bodyPr wrap="none" rtlCol="0">
              <a:spAutoFit/>
            </a:bodyPr>
            <a:lstStyle/>
            <a:p>
              <a:pPr algn="ctr"/>
              <a:r>
                <a:rPr lang="zh-CN" altLang="en-US" sz="2000" dirty="0"/>
                <a:t>线程</a:t>
              </a:r>
            </a:p>
          </p:txBody>
        </p:sp>
      </p:grpSp>
    </p:spTree>
    <p:extLst>
      <p:ext uri="{BB962C8B-B14F-4D97-AF65-F5344CB8AC3E}">
        <p14:creationId xmlns:p14="http://schemas.microsoft.com/office/powerpoint/2010/main" val="285774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68FC7C-F24C-4A91-977E-189711EC408C}"/>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timer2()</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Tree>
    <p:extLst>
      <p:ext uri="{BB962C8B-B14F-4D97-AF65-F5344CB8AC3E}">
        <p14:creationId xmlns:p14="http://schemas.microsoft.com/office/powerpoint/2010/main" val="31261687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Tree>
    <p:extLst>
      <p:ext uri="{BB962C8B-B14F-4D97-AF65-F5344CB8AC3E}">
        <p14:creationId xmlns:p14="http://schemas.microsoft.com/office/powerpoint/2010/main" val="24059132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7BC97149-8227-42EF-98E3-0974F6DEA935}"/>
              </a:ext>
            </a:extLst>
          </p:cNvPr>
          <p:cNvSpPr/>
          <p:nvPr/>
        </p:nvSpPr>
        <p:spPr>
          <a:xfrm>
            <a:off x="10663200"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Tree>
    <p:extLst>
      <p:ext uri="{BB962C8B-B14F-4D97-AF65-F5344CB8AC3E}">
        <p14:creationId xmlns:p14="http://schemas.microsoft.com/office/powerpoint/2010/main" val="36314752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4CF82197-F348-4620-97A4-29E14E359E44}"/>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Tree>
    <p:extLst>
      <p:ext uri="{BB962C8B-B14F-4D97-AF65-F5344CB8AC3E}">
        <p14:creationId xmlns:p14="http://schemas.microsoft.com/office/powerpoint/2010/main" val="13064724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4CF82197-F348-4620-97A4-29E14E359E44}"/>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1609F51A-30B0-48D8-A87A-98D3E60360D8}"/>
              </a:ext>
            </a:extLst>
          </p:cNvPr>
          <p:cNvSpPr/>
          <p:nvPr/>
        </p:nvSpPr>
        <p:spPr>
          <a:xfrm>
            <a:off x="1608667" y="1707908"/>
            <a:ext cx="50884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2900A1AC-8FDC-4D70-8B32-1EBADDD471F6}"/>
              </a:ext>
            </a:extLst>
          </p:cNvPr>
          <p:cNvCxnSpPr>
            <a:cxnSpLocks/>
          </p:cNvCxnSpPr>
          <p:nvPr/>
        </p:nvCxnSpPr>
        <p:spPr>
          <a:xfrm flipH="1">
            <a:off x="6824137" y="1963085"/>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9844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4CF82197-F348-4620-97A4-29E14E359E44}"/>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1609F51A-30B0-48D8-A87A-98D3E60360D8}"/>
              </a:ext>
            </a:extLst>
          </p:cNvPr>
          <p:cNvSpPr/>
          <p:nvPr/>
        </p:nvSpPr>
        <p:spPr>
          <a:xfrm>
            <a:off x="1608667" y="1707908"/>
            <a:ext cx="50884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2900A1AC-8FDC-4D70-8B32-1EBADDD471F6}"/>
              </a:ext>
            </a:extLst>
          </p:cNvPr>
          <p:cNvCxnSpPr>
            <a:cxnSpLocks/>
          </p:cNvCxnSpPr>
          <p:nvPr/>
        </p:nvCxnSpPr>
        <p:spPr>
          <a:xfrm flipH="1">
            <a:off x="6824137" y="1963085"/>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B2C13154-A415-4972-A2CA-0C61AC9DC70E}"/>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Tree>
    <p:extLst>
      <p:ext uri="{BB962C8B-B14F-4D97-AF65-F5344CB8AC3E}">
        <p14:creationId xmlns:p14="http://schemas.microsoft.com/office/powerpoint/2010/main" val="16883738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4CF82197-F348-4620-97A4-29E14E359E44}"/>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1609F51A-30B0-48D8-A87A-98D3E60360D8}"/>
              </a:ext>
            </a:extLst>
          </p:cNvPr>
          <p:cNvSpPr/>
          <p:nvPr/>
        </p:nvSpPr>
        <p:spPr>
          <a:xfrm>
            <a:off x="1608667" y="1707908"/>
            <a:ext cx="50884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2900A1AC-8FDC-4D70-8B32-1EBADDD471F6}"/>
              </a:ext>
            </a:extLst>
          </p:cNvPr>
          <p:cNvCxnSpPr>
            <a:cxnSpLocks/>
          </p:cNvCxnSpPr>
          <p:nvPr/>
        </p:nvCxnSpPr>
        <p:spPr>
          <a:xfrm flipH="1">
            <a:off x="6824137" y="1963085"/>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B2C13154-A415-4972-A2CA-0C61AC9DC70E}"/>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0262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4CF82197-F348-4620-97A4-29E14E359E44}"/>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41" name="矩形 40">
            <a:extLst>
              <a:ext uri="{FF2B5EF4-FFF2-40B4-BE49-F238E27FC236}">
                <a16:creationId xmlns:a16="http://schemas.microsoft.com/office/drawing/2014/main" id="{1609F51A-30B0-48D8-A87A-98D3E60360D8}"/>
              </a:ext>
            </a:extLst>
          </p:cNvPr>
          <p:cNvSpPr/>
          <p:nvPr/>
        </p:nvSpPr>
        <p:spPr>
          <a:xfrm>
            <a:off x="1608667" y="1707908"/>
            <a:ext cx="50884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2900A1AC-8FDC-4D70-8B32-1EBADDD471F6}"/>
              </a:ext>
            </a:extLst>
          </p:cNvPr>
          <p:cNvCxnSpPr>
            <a:cxnSpLocks/>
          </p:cNvCxnSpPr>
          <p:nvPr/>
        </p:nvCxnSpPr>
        <p:spPr>
          <a:xfrm flipH="1">
            <a:off x="6824137" y="1963085"/>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853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4CF82197-F348-4620-97A4-29E14E359E44}"/>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timer1()</a:t>
            </a:r>
            <a:endParaRPr lang="zh-CN" altLang="en-US" sz="2000" dirty="0">
              <a:solidFill>
                <a:schemeClr val="bg1"/>
              </a:solidFill>
              <a:latin typeface=" Fira Code"/>
            </a:endParaRPr>
          </a:p>
        </p:txBody>
      </p: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371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1549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DB1BB2-1BB6-4545-809F-E99D9AAF62A9}"/>
              </a:ext>
            </a:extLst>
          </p:cNvPr>
          <p:cNvSpPr txBox="1"/>
          <p:nvPr/>
        </p:nvSpPr>
        <p:spPr>
          <a:xfrm>
            <a:off x="8669866" y="3643089"/>
            <a:ext cx="7433445" cy="3000821"/>
          </a:xfrm>
          <a:prstGeom prst="rect">
            <a:avLst/>
          </a:prstGeom>
          <a:noFill/>
        </p:spPr>
        <p:txBody>
          <a:bodyPr wrap="none" rtlCol="0">
            <a:spAutoFit/>
          </a:bodyPr>
          <a:lstStyle/>
          <a:p>
            <a:r>
              <a:rPr lang="en-US" altLang="zh-CN" dirty="0">
                <a:solidFill>
                  <a:srgbClr val="E5C07B"/>
                </a:solidFill>
                <a:latin typeface=" Fira Code"/>
              </a:rPr>
              <a:t>console</a:t>
            </a:r>
            <a:r>
              <a:rPr lang="en-US" altLang="zh-CN" dirty="0">
                <a:solidFill>
                  <a:srgbClr val="ABB2BF"/>
                </a:solidFill>
                <a:latin typeface=" Fira Code"/>
              </a:rPr>
              <a:t>.</a:t>
            </a:r>
            <a:r>
              <a:rPr lang="en-US" altLang="zh-CN" dirty="0">
                <a:solidFill>
                  <a:srgbClr val="61AFEF"/>
                </a:solidFill>
                <a:latin typeface=" Fira Code"/>
              </a:rPr>
              <a:t>log</a:t>
            </a:r>
            <a:r>
              <a:rPr lang="en-US" altLang="zh-CN" dirty="0">
                <a:solidFill>
                  <a:srgbClr val="ABB2BF"/>
                </a:solidFill>
                <a:latin typeface=" Fira Code"/>
              </a:rPr>
              <a:t>(</a:t>
            </a:r>
            <a:r>
              <a:rPr lang="en-US" altLang="zh-CN" dirty="0">
                <a:solidFill>
                  <a:srgbClr val="98C379"/>
                </a:solidFill>
                <a:latin typeface=" Fira Code"/>
              </a:rPr>
              <a:t>'foo'</a:t>
            </a:r>
            <a:r>
              <a:rPr lang="en-US" altLang="zh-CN" dirty="0">
                <a:solidFill>
                  <a:srgbClr val="ABB2BF"/>
                </a:solidFill>
                <a:latin typeface=" Fira Code"/>
              </a:rPr>
              <a:t>)</a:t>
            </a:r>
          </a:p>
          <a:p>
            <a:br>
              <a:rPr lang="en-US" altLang="zh-CN" dirty="0">
                <a:solidFill>
                  <a:srgbClr val="ABB2BF"/>
                </a:solidFill>
                <a:latin typeface=" Fira Code"/>
              </a:rPr>
            </a:br>
            <a:r>
              <a:rPr lang="en-US" altLang="zh-CN" dirty="0">
                <a:solidFill>
                  <a:srgbClr val="C678DD"/>
                </a:solidFill>
                <a:latin typeface=" Fira Code"/>
              </a:rPr>
              <a:t>for</a:t>
            </a:r>
            <a:r>
              <a:rPr lang="en-US" altLang="zh-CN" dirty="0">
                <a:solidFill>
                  <a:srgbClr val="ABB2BF"/>
                </a:solidFill>
                <a:latin typeface=" Fira Code"/>
              </a:rPr>
              <a:t> (</a:t>
            </a:r>
            <a:r>
              <a:rPr lang="en-US" altLang="zh-CN" dirty="0">
                <a:solidFill>
                  <a:srgbClr val="C678DD"/>
                </a:solidFill>
                <a:latin typeface=" Fira Code"/>
              </a:rPr>
              <a:t>let</a:t>
            </a:r>
            <a:r>
              <a:rPr lang="en-US" altLang="zh-CN" dirty="0">
                <a:solidFill>
                  <a:srgbClr val="ABB2BF"/>
                </a:solidFill>
                <a:latin typeface=" Fira Code"/>
              </a:rPr>
              <a:t> </a:t>
            </a:r>
            <a:r>
              <a:rPr lang="en-US" altLang="zh-CN" dirty="0" err="1">
                <a:solidFill>
                  <a:srgbClr val="E06C75"/>
                </a:solidFill>
                <a:latin typeface=" Fira Code"/>
              </a:rPr>
              <a:t>i</a:t>
            </a:r>
            <a:r>
              <a:rPr lang="en-US" altLang="zh-CN" dirty="0">
                <a:solidFill>
                  <a:srgbClr val="ABB2BF"/>
                </a:solidFill>
                <a:latin typeface=" Fira Code"/>
              </a:rPr>
              <a:t> </a:t>
            </a:r>
            <a:r>
              <a:rPr lang="en-US" altLang="zh-CN" dirty="0">
                <a:solidFill>
                  <a:srgbClr val="56B6C2"/>
                </a:solidFill>
                <a:latin typeface=" Fira Code"/>
              </a:rPr>
              <a:t>=</a:t>
            </a:r>
            <a:r>
              <a:rPr lang="en-US" altLang="zh-CN" dirty="0">
                <a:solidFill>
                  <a:srgbClr val="ABB2BF"/>
                </a:solidFill>
                <a:latin typeface=" Fira Code"/>
              </a:rPr>
              <a:t> </a:t>
            </a:r>
            <a:r>
              <a:rPr lang="en-US" altLang="zh-CN" dirty="0">
                <a:solidFill>
                  <a:srgbClr val="D19A66"/>
                </a:solidFill>
                <a:latin typeface=" Fira Code"/>
              </a:rPr>
              <a:t>0</a:t>
            </a:r>
            <a:r>
              <a:rPr lang="en-US" altLang="zh-CN" dirty="0">
                <a:solidFill>
                  <a:srgbClr val="ABB2BF"/>
                </a:solidFill>
                <a:latin typeface=" Fira Code"/>
              </a:rPr>
              <a:t>; </a:t>
            </a:r>
            <a:r>
              <a:rPr lang="en-US" altLang="zh-CN" dirty="0" err="1">
                <a:solidFill>
                  <a:srgbClr val="E06C75"/>
                </a:solidFill>
                <a:latin typeface=" Fira Code"/>
              </a:rPr>
              <a:t>i</a:t>
            </a:r>
            <a:r>
              <a:rPr lang="en-US" altLang="zh-CN" dirty="0">
                <a:solidFill>
                  <a:srgbClr val="ABB2BF"/>
                </a:solidFill>
                <a:latin typeface=" Fira Code"/>
              </a:rPr>
              <a:t> </a:t>
            </a:r>
            <a:r>
              <a:rPr lang="en-US" altLang="zh-CN" dirty="0">
                <a:solidFill>
                  <a:srgbClr val="56B6C2"/>
                </a:solidFill>
                <a:latin typeface=" Fira Code"/>
              </a:rPr>
              <a:t>&lt;</a:t>
            </a:r>
            <a:r>
              <a:rPr lang="en-US" altLang="zh-CN" dirty="0">
                <a:solidFill>
                  <a:srgbClr val="ABB2BF"/>
                </a:solidFill>
                <a:latin typeface=" Fira Code"/>
              </a:rPr>
              <a:t> </a:t>
            </a:r>
            <a:r>
              <a:rPr lang="en-US" altLang="zh-CN" dirty="0">
                <a:solidFill>
                  <a:srgbClr val="D19A66"/>
                </a:solidFill>
                <a:latin typeface=" Fira Code"/>
              </a:rPr>
              <a:t>100000</a:t>
            </a:r>
            <a:r>
              <a:rPr lang="en-US" altLang="zh-CN" dirty="0">
                <a:solidFill>
                  <a:srgbClr val="ABB2BF"/>
                </a:solidFill>
                <a:latin typeface=" Fira Code"/>
              </a:rPr>
              <a:t>; </a:t>
            </a:r>
            <a:r>
              <a:rPr lang="en-US" altLang="zh-CN" dirty="0" err="1">
                <a:solidFill>
                  <a:srgbClr val="E06C75"/>
                </a:solidFill>
                <a:latin typeface=" Fira Code"/>
              </a:rPr>
              <a:t>i</a:t>
            </a:r>
            <a:r>
              <a:rPr lang="en-US" altLang="zh-CN" dirty="0">
                <a:solidFill>
                  <a:srgbClr val="56B6C2"/>
                </a:solidFill>
                <a:latin typeface=" Fira Code"/>
              </a:rPr>
              <a:t>++</a:t>
            </a:r>
            <a:r>
              <a:rPr lang="en-US" altLang="zh-CN" dirty="0">
                <a:solidFill>
                  <a:srgbClr val="ABB2BF"/>
                </a:solidFill>
                <a:latin typeface=" Fira Code"/>
              </a:rPr>
              <a:t>) {</a:t>
            </a:r>
          </a:p>
          <a:p>
            <a:r>
              <a:rPr lang="en-US" altLang="zh-CN" dirty="0">
                <a:solidFill>
                  <a:srgbClr val="ABB2BF"/>
                </a:solidFill>
                <a:latin typeface=" Fira Code"/>
              </a:rPr>
              <a:t>  </a:t>
            </a:r>
            <a:r>
              <a:rPr lang="en-US" altLang="zh-CN" dirty="0">
                <a:solidFill>
                  <a:srgbClr val="E5C07B"/>
                </a:solidFill>
                <a:latin typeface=" Fira Code"/>
              </a:rPr>
              <a:t>console</a:t>
            </a:r>
            <a:r>
              <a:rPr lang="en-US" altLang="zh-CN" dirty="0">
                <a:solidFill>
                  <a:srgbClr val="ABB2BF"/>
                </a:solidFill>
                <a:latin typeface=" Fira Code"/>
              </a:rPr>
              <a:t>.</a:t>
            </a:r>
            <a:r>
              <a:rPr lang="en-US" altLang="zh-CN" dirty="0">
                <a:solidFill>
                  <a:srgbClr val="61AFEF"/>
                </a:solidFill>
                <a:latin typeface=" Fira Code"/>
              </a:rPr>
              <a:t>log</a:t>
            </a:r>
            <a:r>
              <a:rPr lang="en-US" altLang="zh-CN" dirty="0">
                <a:solidFill>
                  <a:srgbClr val="ABB2BF"/>
                </a:solidFill>
                <a:latin typeface=" Fira Code"/>
              </a:rPr>
              <a:t>(</a:t>
            </a:r>
            <a:r>
              <a:rPr lang="en-US" altLang="zh-CN" dirty="0">
                <a:solidFill>
                  <a:srgbClr val="98C379"/>
                </a:solidFill>
                <a:latin typeface=" Fira Code"/>
              </a:rPr>
              <a:t>'</a:t>
            </a:r>
            <a:r>
              <a:rPr lang="zh-CN" altLang="en-US" dirty="0">
                <a:solidFill>
                  <a:srgbClr val="98C379"/>
                </a:solidFill>
                <a:latin typeface=" Fira Code"/>
              </a:rPr>
              <a:t>耗时操作</a:t>
            </a:r>
            <a:r>
              <a:rPr lang="en-US" altLang="zh-CN" dirty="0">
                <a:solidFill>
                  <a:srgbClr val="98C379"/>
                </a:solidFill>
                <a:latin typeface=" Fira Code"/>
              </a:rPr>
              <a:t>'</a:t>
            </a:r>
            <a:r>
              <a:rPr lang="en-US" altLang="zh-CN" dirty="0">
                <a:solidFill>
                  <a:srgbClr val="ABB2BF"/>
                </a:solidFill>
                <a:latin typeface=" Fira Code"/>
              </a:rPr>
              <a:t>)</a:t>
            </a:r>
          </a:p>
          <a:p>
            <a:r>
              <a:rPr lang="en-US" altLang="zh-CN" dirty="0">
                <a:solidFill>
                  <a:srgbClr val="ABB2BF"/>
                </a:solidFill>
                <a:latin typeface=" Fira Code"/>
              </a:rPr>
              <a:t>}</a:t>
            </a:r>
          </a:p>
          <a:p>
            <a:br>
              <a:rPr lang="en-US" altLang="zh-CN" dirty="0">
                <a:solidFill>
                  <a:srgbClr val="ABB2BF"/>
                </a:solidFill>
                <a:latin typeface=" Fira Code"/>
              </a:rPr>
            </a:br>
            <a:r>
              <a:rPr lang="en-US" altLang="zh-CN" dirty="0">
                <a:solidFill>
                  <a:srgbClr val="E5C07B"/>
                </a:solidFill>
                <a:latin typeface=" Fira Code"/>
              </a:rPr>
              <a:t>console</a:t>
            </a:r>
            <a:r>
              <a:rPr lang="en-US" altLang="zh-CN" dirty="0">
                <a:solidFill>
                  <a:srgbClr val="ABB2BF"/>
                </a:solidFill>
                <a:latin typeface=" Fira Code"/>
              </a:rPr>
              <a:t>.</a:t>
            </a:r>
            <a:r>
              <a:rPr lang="en-US" altLang="zh-CN" dirty="0">
                <a:solidFill>
                  <a:srgbClr val="61AFEF"/>
                </a:solidFill>
                <a:latin typeface=" Fira Code"/>
              </a:rPr>
              <a:t>log</a:t>
            </a:r>
            <a:r>
              <a:rPr lang="en-US" altLang="zh-CN" dirty="0">
                <a:solidFill>
                  <a:srgbClr val="ABB2BF"/>
                </a:solidFill>
                <a:latin typeface=" Fira Code"/>
              </a:rPr>
              <a:t>(</a:t>
            </a:r>
            <a:r>
              <a:rPr lang="en-US" altLang="zh-CN" dirty="0">
                <a:solidFill>
                  <a:srgbClr val="98C379"/>
                </a:solidFill>
                <a:latin typeface=" Fira Code"/>
              </a:rPr>
              <a:t>'</a:t>
            </a:r>
            <a:r>
              <a:rPr lang="zh-CN" altLang="en-US" dirty="0">
                <a:solidFill>
                  <a:srgbClr val="98C379"/>
                </a:solidFill>
                <a:latin typeface=" Fira Code"/>
              </a:rPr>
              <a:t>等待耗时操作结束</a:t>
            </a:r>
            <a:r>
              <a:rPr lang="en-US" altLang="zh-CN" dirty="0">
                <a:solidFill>
                  <a:srgbClr val="98C379"/>
                </a:solidFill>
                <a:latin typeface=" Fira Code"/>
              </a:rPr>
              <a:t>'</a:t>
            </a:r>
            <a:r>
              <a:rPr lang="en-US" altLang="zh-CN" dirty="0">
                <a:solidFill>
                  <a:srgbClr val="ABB2BF"/>
                </a:solidFill>
                <a:latin typeface=" Fira Code"/>
              </a:rPr>
              <a:t>)</a:t>
            </a:r>
          </a:p>
        </p:txBody>
      </p:sp>
      <p:cxnSp>
        <p:nvCxnSpPr>
          <p:cNvPr id="6" name="直接箭头连接符 5">
            <a:extLst>
              <a:ext uri="{FF2B5EF4-FFF2-40B4-BE49-F238E27FC236}">
                <a16:creationId xmlns:a16="http://schemas.microsoft.com/office/drawing/2014/main" id="{F28A9F3F-7FCE-4A18-9E05-CFCFFD51CE08}"/>
              </a:ext>
            </a:extLst>
          </p:cNvPr>
          <p:cNvCxnSpPr>
            <a:cxnSpLocks/>
          </p:cNvCxnSpPr>
          <p:nvPr/>
        </p:nvCxnSpPr>
        <p:spPr>
          <a:xfrm>
            <a:off x="6510721" y="3873498"/>
            <a:ext cx="180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C26C108-3C8F-4A14-8DE8-FC3AA3A559AA}"/>
              </a:ext>
            </a:extLst>
          </p:cNvPr>
          <p:cNvSpPr/>
          <p:nvPr/>
        </p:nvSpPr>
        <p:spPr>
          <a:xfrm>
            <a:off x="8508856" y="3488265"/>
            <a:ext cx="7738532" cy="787400"/>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3E3BE989-61B6-4D4D-BD17-7BA261B75937}"/>
              </a:ext>
            </a:extLst>
          </p:cNvPr>
          <p:cNvGrpSpPr/>
          <p:nvPr/>
        </p:nvGrpSpPr>
        <p:grpSpPr>
          <a:xfrm>
            <a:off x="2184689" y="3077778"/>
            <a:ext cx="4131444" cy="4131444"/>
            <a:chOff x="6570133" y="2569633"/>
            <a:chExt cx="5147734" cy="5147734"/>
          </a:xfrm>
        </p:grpSpPr>
        <p:pic>
          <p:nvPicPr>
            <p:cNvPr id="18" name="图形 17" descr="男士">
              <a:extLst>
                <a:ext uri="{FF2B5EF4-FFF2-40B4-BE49-F238E27FC236}">
                  <a16:creationId xmlns:a16="http://schemas.microsoft.com/office/drawing/2014/main" id="{73E45F24-FF01-465F-AE34-9A3F8AAD1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0133" y="2569633"/>
              <a:ext cx="5147734" cy="5147734"/>
            </a:xfrm>
            <a:prstGeom prst="rect">
              <a:avLst/>
            </a:prstGeom>
          </p:spPr>
        </p:pic>
        <p:sp>
          <p:nvSpPr>
            <p:cNvPr id="19" name="文本框 18">
              <a:extLst>
                <a:ext uri="{FF2B5EF4-FFF2-40B4-BE49-F238E27FC236}">
                  <a16:creationId xmlns:a16="http://schemas.microsoft.com/office/drawing/2014/main" id="{3ABD1162-53EA-45EA-9F8E-2880B8FFBC48}"/>
                </a:ext>
              </a:extLst>
            </p:cNvPr>
            <p:cNvSpPr txBox="1"/>
            <p:nvPr/>
          </p:nvSpPr>
          <p:spPr>
            <a:xfrm>
              <a:off x="8709382" y="4644967"/>
              <a:ext cx="869236" cy="498533"/>
            </a:xfrm>
            <a:prstGeom prst="rect">
              <a:avLst/>
            </a:prstGeom>
            <a:noFill/>
          </p:spPr>
          <p:txBody>
            <a:bodyPr wrap="none" rtlCol="0">
              <a:spAutoFit/>
            </a:bodyPr>
            <a:lstStyle/>
            <a:p>
              <a:pPr algn="ctr"/>
              <a:r>
                <a:rPr lang="zh-CN" altLang="en-US" sz="2000" dirty="0"/>
                <a:t>线程</a:t>
              </a:r>
            </a:p>
          </p:txBody>
        </p:sp>
      </p:grpSp>
    </p:spTree>
    <p:extLst>
      <p:ext uri="{BB962C8B-B14F-4D97-AF65-F5344CB8AC3E}">
        <p14:creationId xmlns:p14="http://schemas.microsoft.com/office/powerpoint/2010/main" val="2249645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CE44DFE-A6B4-4E7D-A035-674706440C84}"/>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36" name="组合 35">
            <a:extLst>
              <a:ext uri="{FF2B5EF4-FFF2-40B4-BE49-F238E27FC236}">
                <a16:creationId xmlns:a16="http://schemas.microsoft.com/office/drawing/2014/main" id="{D3C1CDED-CCAD-4269-AAD7-D17F1BC210C9}"/>
              </a:ext>
            </a:extLst>
          </p:cNvPr>
          <p:cNvGrpSpPr/>
          <p:nvPr/>
        </p:nvGrpSpPr>
        <p:grpSpPr>
          <a:xfrm>
            <a:off x="8730914" y="8321531"/>
            <a:ext cx="1193800" cy="1193800"/>
            <a:chOff x="8675109" y="8915401"/>
            <a:chExt cx="1193800" cy="1193800"/>
          </a:xfrm>
        </p:grpSpPr>
        <p:sp>
          <p:nvSpPr>
            <p:cNvPr id="37" name="椭圆 36">
              <a:extLst>
                <a:ext uri="{FF2B5EF4-FFF2-40B4-BE49-F238E27FC236}">
                  <a16:creationId xmlns:a16="http://schemas.microsoft.com/office/drawing/2014/main" id="{60199A13-D8AA-4C99-A57D-772FC0D9B2DD}"/>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A06C6C38-C0DB-4E18-8925-6A9AAC443D70}"/>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629196B-033C-4FD1-A999-C56DE5D1A902}"/>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DC84FA3-7758-46F8-8B7D-4EE0645852CD}"/>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ECD9956-7A02-4797-8948-AFD44897EB34}"/>
              </a:ext>
            </a:extLst>
          </p:cNvPr>
          <p:cNvSpPr/>
          <p:nvPr/>
        </p:nvSpPr>
        <p:spPr>
          <a:xfrm>
            <a:off x="13155694" y="1337156"/>
            <a:ext cx="3550546" cy="621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solidFill>
                  <a:schemeClr val="bg1"/>
                </a:solidFill>
                <a:latin typeface=" Fira Code"/>
              </a:rPr>
              <a:t>⏳ 1s </a:t>
            </a:r>
            <a:r>
              <a:rPr lang="en-US" altLang="zh-CN" sz="2000" dirty="0">
                <a:solidFill>
                  <a:schemeClr val="bg1"/>
                </a:solidFill>
                <a:highlight>
                  <a:srgbClr val="FFFF00"/>
                </a:highlight>
                <a:latin typeface=" Fira Code"/>
              </a:rPr>
              <a:t>inner</a:t>
            </a:r>
            <a:endParaRPr lang="zh-CN" altLang="en-US" sz="2000" dirty="0">
              <a:solidFill>
                <a:schemeClr val="bg1"/>
              </a:solidFill>
              <a:latin typeface=" Fira Code"/>
            </a:endParaRPr>
          </a:p>
        </p:txBody>
      </p: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141D05B-47C6-4B59-A5D6-32D449D0ADD3}"/>
              </a:ext>
            </a:extLst>
          </p:cNvPr>
          <p:cNvSpPr/>
          <p:nvPr/>
        </p:nvSpPr>
        <p:spPr>
          <a:xfrm>
            <a:off x="10585674"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inner()</a:t>
            </a:r>
            <a:endParaRPr lang="zh-CN" altLang="en-US" sz="2000" dirty="0">
              <a:solidFill>
                <a:schemeClr val="bg1"/>
              </a:solidFill>
              <a:latin typeface=" Fira Code"/>
            </a:endParaRPr>
          </a:p>
        </p:txBody>
      </p:sp>
    </p:spTree>
    <p:extLst>
      <p:ext uri="{BB962C8B-B14F-4D97-AF65-F5344CB8AC3E}">
        <p14:creationId xmlns:p14="http://schemas.microsoft.com/office/powerpoint/2010/main" val="31827226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1000"/>
                                  </p:stCondLst>
                                  <p:childTnLst>
                                    <p:animEffect transition="out" filter="fad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141D05B-47C6-4B59-A5D6-32D449D0ADD3}"/>
              </a:ext>
            </a:extLst>
          </p:cNvPr>
          <p:cNvSpPr/>
          <p:nvPr/>
        </p:nvSpPr>
        <p:spPr>
          <a:xfrm>
            <a:off x="10585674" y="8499259"/>
            <a:ext cx="1682526" cy="96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inner()</a:t>
            </a:r>
            <a:endParaRPr lang="zh-CN" altLang="en-US" sz="2000" dirty="0">
              <a:solidFill>
                <a:schemeClr val="bg1"/>
              </a:solidFill>
              <a:latin typeface=" Fira Code"/>
            </a:endParaRPr>
          </a:p>
        </p:txBody>
      </p:sp>
      <p:sp>
        <p:nvSpPr>
          <p:cNvPr id="41" name="文本框 40">
            <a:extLst>
              <a:ext uri="{FF2B5EF4-FFF2-40B4-BE49-F238E27FC236}">
                <a16:creationId xmlns:a16="http://schemas.microsoft.com/office/drawing/2014/main" id="{7DDD4A68-C1F8-441F-824B-0EDF4F3B018A}"/>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5" name="组合 44">
            <a:extLst>
              <a:ext uri="{FF2B5EF4-FFF2-40B4-BE49-F238E27FC236}">
                <a16:creationId xmlns:a16="http://schemas.microsoft.com/office/drawing/2014/main" id="{A8813F12-BFE6-4EE0-A95C-F4386E0853E3}"/>
              </a:ext>
            </a:extLst>
          </p:cNvPr>
          <p:cNvGrpSpPr/>
          <p:nvPr/>
        </p:nvGrpSpPr>
        <p:grpSpPr>
          <a:xfrm>
            <a:off x="8730914" y="8321531"/>
            <a:ext cx="1193800" cy="1193800"/>
            <a:chOff x="8675109" y="8915401"/>
            <a:chExt cx="1193800" cy="1193800"/>
          </a:xfrm>
        </p:grpSpPr>
        <p:sp>
          <p:nvSpPr>
            <p:cNvPr id="46" name="椭圆 45">
              <a:extLst>
                <a:ext uri="{FF2B5EF4-FFF2-40B4-BE49-F238E27FC236}">
                  <a16:creationId xmlns:a16="http://schemas.microsoft.com/office/drawing/2014/main" id="{93856958-3BD4-4143-A61E-FFA72BF2D3C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726807B1-BA54-4E95-843E-B01D6591CCA3}"/>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3BCB70F-39E2-4146-B4DD-AB223A2EFDFA}"/>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B64FE50-E5B5-4E86-A9B9-B236C0F58C66}"/>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1292155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DDD4A68-C1F8-441F-824B-0EDF4F3B018A}"/>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5" name="组合 44">
            <a:extLst>
              <a:ext uri="{FF2B5EF4-FFF2-40B4-BE49-F238E27FC236}">
                <a16:creationId xmlns:a16="http://schemas.microsoft.com/office/drawing/2014/main" id="{A8813F12-BFE6-4EE0-A95C-F4386E0853E3}"/>
              </a:ext>
            </a:extLst>
          </p:cNvPr>
          <p:cNvGrpSpPr/>
          <p:nvPr/>
        </p:nvGrpSpPr>
        <p:grpSpPr>
          <a:xfrm>
            <a:off x="8730914" y="8321531"/>
            <a:ext cx="1193800" cy="1193800"/>
            <a:chOff x="8675109" y="8915401"/>
            <a:chExt cx="1193800" cy="1193800"/>
          </a:xfrm>
        </p:grpSpPr>
        <p:sp>
          <p:nvSpPr>
            <p:cNvPr id="46" name="椭圆 45">
              <a:extLst>
                <a:ext uri="{FF2B5EF4-FFF2-40B4-BE49-F238E27FC236}">
                  <a16:creationId xmlns:a16="http://schemas.microsoft.com/office/drawing/2014/main" id="{93856958-3BD4-4143-A61E-FFA72BF2D3C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726807B1-BA54-4E95-843E-B01D6591CCA3}"/>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3BCB70F-39E2-4146-B4DD-AB223A2EFDFA}"/>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B64FE50-E5B5-4E86-A9B9-B236C0F58C66}"/>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2" name="矩形 41">
            <a:extLst>
              <a:ext uri="{FF2B5EF4-FFF2-40B4-BE49-F238E27FC236}">
                <a16:creationId xmlns:a16="http://schemas.microsoft.com/office/drawing/2014/main" id="{DB9E4AFF-C8BA-408C-BC51-6A4A5A514110}"/>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inner()</a:t>
            </a:r>
            <a:endParaRPr lang="zh-CN" altLang="en-US" sz="2000" dirty="0">
              <a:solidFill>
                <a:schemeClr val="bg1"/>
              </a:solidFill>
              <a:latin typeface=" Fira Code"/>
            </a:endParaRPr>
          </a:p>
        </p:txBody>
      </p:sp>
    </p:spTree>
    <p:extLst>
      <p:ext uri="{BB962C8B-B14F-4D97-AF65-F5344CB8AC3E}">
        <p14:creationId xmlns:p14="http://schemas.microsoft.com/office/powerpoint/2010/main" val="712874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DDD4A68-C1F8-441F-824B-0EDF4F3B018A}"/>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5" name="组合 44">
            <a:extLst>
              <a:ext uri="{FF2B5EF4-FFF2-40B4-BE49-F238E27FC236}">
                <a16:creationId xmlns:a16="http://schemas.microsoft.com/office/drawing/2014/main" id="{A8813F12-BFE6-4EE0-A95C-F4386E0853E3}"/>
              </a:ext>
            </a:extLst>
          </p:cNvPr>
          <p:cNvGrpSpPr/>
          <p:nvPr/>
        </p:nvGrpSpPr>
        <p:grpSpPr>
          <a:xfrm>
            <a:off x="8730914" y="8321531"/>
            <a:ext cx="1193800" cy="1193800"/>
            <a:chOff x="8675109" y="8915401"/>
            <a:chExt cx="1193800" cy="1193800"/>
          </a:xfrm>
        </p:grpSpPr>
        <p:sp>
          <p:nvSpPr>
            <p:cNvPr id="46" name="椭圆 45">
              <a:extLst>
                <a:ext uri="{FF2B5EF4-FFF2-40B4-BE49-F238E27FC236}">
                  <a16:creationId xmlns:a16="http://schemas.microsoft.com/office/drawing/2014/main" id="{93856958-3BD4-4143-A61E-FFA72BF2D3C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726807B1-BA54-4E95-843E-B01D6591CCA3}"/>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3BCB70F-39E2-4146-B4DD-AB223A2EFDFA}"/>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B64FE50-E5B5-4E86-A9B9-B236C0F58C66}"/>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2" name="矩形 41">
            <a:extLst>
              <a:ext uri="{FF2B5EF4-FFF2-40B4-BE49-F238E27FC236}">
                <a16:creationId xmlns:a16="http://schemas.microsoft.com/office/drawing/2014/main" id="{DB9E4AFF-C8BA-408C-BC51-6A4A5A514110}"/>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A86B8404-0D76-4403-9482-56CE151E86BB}"/>
              </a:ext>
            </a:extLst>
          </p:cNvPr>
          <p:cNvSpPr/>
          <p:nvPr/>
        </p:nvSpPr>
        <p:spPr>
          <a:xfrm>
            <a:off x="1938867" y="4264846"/>
            <a:ext cx="47582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B7713D01-88CE-4458-80C0-C426272DE88F}"/>
              </a:ext>
            </a:extLst>
          </p:cNvPr>
          <p:cNvCxnSpPr>
            <a:cxnSpLocks/>
          </p:cNvCxnSpPr>
          <p:nvPr/>
        </p:nvCxnSpPr>
        <p:spPr>
          <a:xfrm flipH="1">
            <a:off x="6824137" y="452002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1241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DDD4A68-C1F8-441F-824B-0EDF4F3B018A}"/>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5" name="组合 44">
            <a:extLst>
              <a:ext uri="{FF2B5EF4-FFF2-40B4-BE49-F238E27FC236}">
                <a16:creationId xmlns:a16="http://schemas.microsoft.com/office/drawing/2014/main" id="{A8813F12-BFE6-4EE0-A95C-F4386E0853E3}"/>
              </a:ext>
            </a:extLst>
          </p:cNvPr>
          <p:cNvGrpSpPr/>
          <p:nvPr/>
        </p:nvGrpSpPr>
        <p:grpSpPr>
          <a:xfrm>
            <a:off x="8730914" y="8321531"/>
            <a:ext cx="1193800" cy="1193800"/>
            <a:chOff x="8675109" y="8915401"/>
            <a:chExt cx="1193800" cy="1193800"/>
          </a:xfrm>
        </p:grpSpPr>
        <p:sp>
          <p:nvSpPr>
            <p:cNvPr id="46" name="椭圆 45">
              <a:extLst>
                <a:ext uri="{FF2B5EF4-FFF2-40B4-BE49-F238E27FC236}">
                  <a16:creationId xmlns:a16="http://schemas.microsoft.com/office/drawing/2014/main" id="{93856958-3BD4-4143-A61E-FFA72BF2D3C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726807B1-BA54-4E95-843E-B01D6591CCA3}"/>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3BCB70F-39E2-4146-B4DD-AB223A2EFDFA}"/>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B64FE50-E5B5-4E86-A9B9-B236C0F58C66}"/>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2" name="矩形 41">
            <a:extLst>
              <a:ext uri="{FF2B5EF4-FFF2-40B4-BE49-F238E27FC236}">
                <a16:creationId xmlns:a16="http://schemas.microsoft.com/office/drawing/2014/main" id="{DB9E4AFF-C8BA-408C-BC51-6A4A5A514110}"/>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A86B8404-0D76-4403-9482-56CE151E86BB}"/>
              </a:ext>
            </a:extLst>
          </p:cNvPr>
          <p:cNvSpPr/>
          <p:nvPr/>
        </p:nvSpPr>
        <p:spPr>
          <a:xfrm>
            <a:off x="1938867" y="4264846"/>
            <a:ext cx="47582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B7713D01-88CE-4458-80C0-C426272DE88F}"/>
              </a:ext>
            </a:extLst>
          </p:cNvPr>
          <p:cNvCxnSpPr>
            <a:cxnSpLocks/>
          </p:cNvCxnSpPr>
          <p:nvPr/>
        </p:nvCxnSpPr>
        <p:spPr>
          <a:xfrm flipH="1">
            <a:off x="6824137" y="452002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7C95A9D-DEE6-4154-8791-29237163CD4D}"/>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Tree>
    <p:extLst>
      <p:ext uri="{BB962C8B-B14F-4D97-AF65-F5344CB8AC3E}">
        <p14:creationId xmlns:p14="http://schemas.microsoft.com/office/powerpoint/2010/main" val="16380482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DDD4A68-C1F8-441F-824B-0EDF4F3B018A}"/>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5" name="组合 44">
            <a:extLst>
              <a:ext uri="{FF2B5EF4-FFF2-40B4-BE49-F238E27FC236}">
                <a16:creationId xmlns:a16="http://schemas.microsoft.com/office/drawing/2014/main" id="{A8813F12-BFE6-4EE0-A95C-F4386E0853E3}"/>
              </a:ext>
            </a:extLst>
          </p:cNvPr>
          <p:cNvGrpSpPr/>
          <p:nvPr/>
        </p:nvGrpSpPr>
        <p:grpSpPr>
          <a:xfrm>
            <a:off x="8730914" y="8321531"/>
            <a:ext cx="1193800" cy="1193800"/>
            <a:chOff x="8675109" y="8915401"/>
            <a:chExt cx="1193800" cy="1193800"/>
          </a:xfrm>
        </p:grpSpPr>
        <p:sp>
          <p:nvSpPr>
            <p:cNvPr id="46" name="椭圆 45">
              <a:extLst>
                <a:ext uri="{FF2B5EF4-FFF2-40B4-BE49-F238E27FC236}">
                  <a16:creationId xmlns:a16="http://schemas.microsoft.com/office/drawing/2014/main" id="{93856958-3BD4-4143-A61E-FFA72BF2D3C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726807B1-BA54-4E95-843E-B01D6591CCA3}"/>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3BCB70F-39E2-4146-B4DD-AB223A2EFDFA}"/>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B64FE50-E5B5-4E86-A9B9-B236C0F58C66}"/>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2" name="矩形 41">
            <a:extLst>
              <a:ext uri="{FF2B5EF4-FFF2-40B4-BE49-F238E27FC236}">
                <a16:creationId xmlns:a16="http://schemas.microsoft.com/office/drawing/2014/main" id="{DB9E4AFF-C8BA-408C-BC51-6A4A5A514110}"/>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A86B8404-0D76-4403-9482-56CE151E86BB}"/>
              </a:ext>
            </a:extLst>
          </p:cNvPr>
          <p:cNvSpPr/>
          <p:nvPr/>
        </p:nvSpPr>
        <p:spPr>
          <a:xfrm>
            <a:off x="1938867" y="4264846"/>
            <a:ext cx="47582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B7713D01-88CE-4458-80C0-C426272DE88F}"/>
              </a:ext>
            </a:extLst>
          </p:cNvPr>
          <p:cNvCxnSpPr>
            <a:cxnSpLocks/>
          </p:cNvCxnSpPr>
          <p:nvPr/>
        </p:nvCxnSpPr>
        <p:spPr>
          <a:xfrm flipH="1">
            <a:off x="6824137" y="452002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7C95A9D-DEE6-4154-8791-29237163CD4D}"/>
              </a:ext>
            </a:extLst>
          </p:cNvPr>
          <p:cNvSpPr/>
          <p:nvPr/>
        </p:nvSpPr>
        <p:spPr>
          <a:xfrm>
            <a:off x="8810401" y="5633708"/>
            <a:ext cx="3550546" cy="6213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console.log()</a:t>
            </a:r>
            <a:endParaRPr lang="zh-CN" altLang="en-US" sz="2000" dirty="0">
              <a:solidFill>
                <a:schemeClr val="bg1"/>
              </a:solidFill>
              <a:latin typeface=" Fira Code"/>
            </a:endParaRPr>
          </a:p>
        </p:txBody>
      </p:sp>
      <p:sp>
        <p:nvSpPr>
          <p:cNvPr id="48" name="文本框 47">
            <a:extLst>
              <a:ext uri="{FF2B5EF4-FFF2-40B4-BE49-F238E27FC236}">
                <a16:creationId xmlns:a16="http://schemas.microsoft.com/office/drawing/2014/main" id="{DF96B5D6-C30D-4E84-9C85-74CD52918EE9}"/>
              </a:ext>
            </a:extLst>
          </p:cNvPr>
          <p:cNvSpPr txBox="1"/>
          <p:nvPr/>
        </p:nvSpPr>
        <p:spPr>
          <a:xfrm>
            <a:off x="1507066" y="9183722"/>
            <a:ext cx="6223000" cy="400110"/>
          </a:xfrm>
          <a:prstGeom prst="rect">
            <a:avLst/>
          </a:prstGeom>
          <a:noFill/>
        </p:spPr>
        <p:txBody>
          <a:bodyPr wrap="square" rtlCol="0">
            <a:spAutoFit/>
          </a:bodyPr>
          <a:lstStyle/>
          <a:p>
            <a:r>
              <a:rPr lang="en-US" altLang="zh-CN" sz="2000" dirty="0"/>
              <a:t>inner invoke</a:t>
            </a:r>
            <a:endParaRPr lang="zh-CN" altLang="en-US" sz="2000" dirty="0"/>
          </a:p>
        </p:txBody>
      </p:sp>
    </p:spTree>
    <p:extLst>
      <p:ext uri="{BB962C8B-B14F-4D97-AF65-F5344CB8AC3E}">
        <p14:creationId xmlns:p14="http://schemas.microsoft.com/office/powerpoint/2010/main" val="2370960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DDD4A68-C1F8-441F-824B-0EDF4F3B018A}"/>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5" name="组合 44">
            <a:extLst>
              <a:ext uri="{FF2B5EF4-FFF2-40B4-BE49-F238E27FC236}">
                <a16:creationId xmlns:a16="http://schemas.microsoft.com/office/drawing/2014/main" id="{A8813F12-BFE6-4EE0-A95C-F4386E0853E3}"/>
              </a:ext>
            </a:extLst>
          </p:cNvPr>
          <p:cNvGrpSpPr/>
          <p:nvPr/>
        </p:nvGrpSpPr>
        <p:grpSpPr>
          <a:xfrm>
            <a:off x="8730914" y="8321531"/>
            <a:ext cx="1193800" cy="1193800"/>
            <a:chOff x="8675109" y="8915401"/>
            <a:chExt cx="1193800" cy="1193800"/>
          </a:xfrm>
        </p:grpSpPr>
        <p:sp>
          <p:nvSpPr>
            <p:cNvPr id="46" name="椭圆 45">
              <a:extLst>
                <a:ext uri="{FF2B5EF4-FFF2-40B4-BE49-F238E27FC236}">
                  <a16:creationId xmlns:a16="http://schemas.microsoft.com/office/drawing/2014/main" id="{93856958-3BD4-4143-A61E-FFA72BF2D3C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726807B1-BA54-4E95-843E-B01D6591CCA3}"/>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3BCB70F-39E2-4146-B4DD-AB223A2EFDFA}"/>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B64FE50-E5B5-4E86-A9B9-B236C0F58C66}"/>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2" name="矩形 41">
            <a:extLst>
              <a:ext uri="{FF2B5EF4-FFF2-40B4-BE49-F238E27FC236}">
                <a16:creationId xmlns:a16="http://schemas.microsoft.com/office/drawing/2014/main" id="{DB9E4AFF-C8BA-408C-BC51-6A4A5A514110}"/>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inner()</a:t>
            </a:r>
            <a:endParaRPr lang="zh-CN" altLang="en-US" sz="2000" dirty="0">
              <a:solidFill>
                <a:schemeClr val="bg1"/>
              </a:solidFill>
              <a:latin typeface=" Fira Code"/>
            </a:endParaRPr>
          </a:p>
        </p:txBody>
      </p:sp>
      <p:sp>
        <p:nvSpPr>
          <p:cNvPr id="38" name="矩形 37">
            <a:extLst>
              <a:ext uri="{FF2B5EF4-FFF2-40B4-BE49-F238E27FC236}">
                <a16:creationId xmlns:a16="http://schemas.microsoft.com/office/drawing/2014/main" id="{A86B8404-0D76-4403-9482-56CE151E86BB}"/>
              </a:ext>
            </a:extLst>
          </p:cNvPr>
          <p:cNvSpPr/>
          <p:nvPr/>
        </p:nvSpPr>
        <p:spPr>
          <a:xfrm>
            <a:off x="1938867" y="4264846"/>
            <a:ext cx="4758266" cy="510354"/>
          </a:xfrm>
          <a:prstGeom prst="rect">
            <a:avLst/>
          </a:prstGeom>
          <a:solidFill>
            <a:srgbClr val="FF6B6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B7713D01-88CE-4458-80C0-C426272DE88F}"/>
              </a:ext>
            </a:extLst>
          </p:cNvPr>
          <p:cNvCxnSpPr>
            <a:cxnSpLocks/>
          </p:cNvCxnSpPr>
          <p:nvPr/>
        </p:nvCxnSpPr>
        <p:spPr>
          <a:xfrm flipH="1">
            <a:off x="6824137" y="4520023"/>
            <a:ext cx="108000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DF96B5D6-C30D-4E84-9C85-74CD52918EE9}"/>
              </a:ext>
            </a:extLst>
          </p:cNvPr>
          <p:cNvSpPr txBox="1"/>
          <p:nvPr/>
        </p:nvSpPr>
        <p:spPr>
          <a:xfrm>
            <a:off x="1507066" y="9183722"/>
            <a:ext cx="6223000" cy="400110"/>
          </a:xfrm>
          <a:prstGeom prst="rect">
            <a:avLst/>
          </a:prstGeom>
          <a:noFill/>
        </p:spPr>
        <p:txBody>
          <a:bodyPr wrap="square" rtlCol="0">
            <a:spAutoFit/>
          </a:bodyPr>
          <a:lstStyle/>
          <a:p>
            <a:r>
              <a:rPr lang="en-US" altLang="zh-CN" sz="2000" dirty="0"/>
              <a:t>inner invoke</a:t>
            </a:r>
            <a:endParaRPr lang="zh-CN" altLang="en-US" sz="2000" dirty="0"/>
          </a:p>
        </p:txBody>
      </p:sp>
    </p:spTree>
    <p:extLst>
      <p:ext uri="{BB962C8B-B14F-4D97-AF65-F5344CB8AC3E}">
        <p14:creationId xmlns:p14="http://schemas.microsoft.com/office/powerpoint/2010/main" val="27423812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DDD4A68-C1F8-441F-824B-0EDF4F3B018A}"/>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5" name="组合 44">
            <a:extLst>
              <a:ext uri="{FF2B5EF4-FFF2-40B4-BE49-F238E27FC236}">
                <a16:creationId xmlns:a16="http://schemas.microsoft.com/office/drawing/2014/main" id="{A8813F12-BFE6-4EE0-A95C-F4386E0853E3}"/>
              </a:ext>
            </a:extLst>
          </p:cNvPr>
          <p:cNvGrpSpPr/>
          <p:nvPr/>
        </p:nvGrpSpPr>
        <p:grpSpPr>
          <a:xfrm>
            <a:off x="8730914" y="8321531"/>
            <a:ext cx="1193800" cy="1193800"/>
            <a:chOff x="8675109" y="8915401"/>
            <a:chExt cx="1193800" cy="1193800"/>
          </a:xfrm>
        </p:grpSpPr>
        <p:sp>
          <p:nvSpPr>
            <p:cNvPr id="46" name="椭圆 45">
              <a:extLst>
                <a:ext uri="{FF2B5EF4-FFF2-40B4-BE49-F238E27FC236}">
                  <a16:creationId xmlns:a16="http://schemas.microsoft.com/office/drawing/2014/main" id="{93856958-3BD4-4143-A61E-FFA72BF2D3C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726807B1-BA54-4E95-843E-B01D6591CCA3}"/>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3BCB70F-39E2-4146-B4DD-AB223A2EFDFA}"/>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B64FE50-E5B5-4E86-A9B9-B236C0F58C66}"/>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2" name="矩形 41">
            <a:extLst>
              <a:ext uri="{FF2B5EF4-FFF2-40B4-BE49-F238E27FC236}">
                <a16:creationId xmlns:a16="http://schemas.microsoft.com/office/drawing/2014/main" id="{DB9E4AFF-C8BA-408C-BC51-6A4A5A514110}"/>
              </a:ext>
            </a:extLst>
          </p:cNvPr>
          <p:cNvSpPr/>
          <p:nvPr/>
        </p:nvSpPr>
        <p:spPr>
          <a:xfrm>
            <a:off x="8810400" y="6422400"/>
            <a:ext cx="3535326" cy="623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latin typeface=" Fira Code"/>
              </a:rPr>
              <a:t>inner()</a:t>
            </a:r>
            <a:endParaRPr lang="zh-CN" altLang="en-US" sz="2000" dirty="0">
              <a:solidFill>
                <a:schemeClr val="bg1"/>
              </a:solidFill>
              <a:latin typeface=" Fira Code"/>
            </a:endParaRPr>
          </a:p>
        </p:txBody>
      </p:sp>
      <p:sp>
        <p:nvSpPr>
          <p:cNvPr id="48" name="文本框 47">
            <a:extLst>
              <a:ext uri="{FF2B5EF4-FFF2-40B4-BE49-F238E27FC236}">
                <a16:creationId xmlns:a16="http://schemas.microsoft.com/office/drawing/2014/main" id="{DF96B5D6-C30D-4E84-9C85-74CD52918EE9}"/>
              </a:ext>
            </a:extLst>
          </p:cNvPr>
          <p:cNvSpPr txBox="1"/>
          <p:nvPr/>
        </p:nvSpPr>
        <p:spPr>
          <a:xfrm>
            <a:off x="1507066" y="9183722"/>
            <a:ext cx="6223000" cy="400110"/>
          </a:xfrm>
          <a:prstGeom prst="rect">
            <a:avLst/>
          </a:prstGeom>
          <a:noFill/>
        </p:spPr>
        <p:txBody>
          <a:bodyPr wrap="square" rtlCol="0">
            <a:spAutoFit/>
          </a:bodyPr>
          <a:lstStyle/>
          <a:p>
            <a:r>
              <a:rPr lang="en-US" altLang="zh-CN" sz="2000" dirty="0"/>
              <a:t>inner invoke</a:t>
            </a:r>
            <a:endParaRPr lang="zh-CN" altLang="en-US" sz="2000" dirty="0"/>
          </a:p>
        </p:txBody>
      </p:sp>
    </p:spTree>
    <p:extLst>
      <p:ext uri="{BB962C8B-B14F-4D97-AF65-F5344CB8AC3E}">
        <p14:creationId xmlns:p14="http://schemas.microsoft.com/office/powerpoint/2010/main" val="274633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D557-3545-44AE-BE0D-3173B2EC1C2B}"/>
              </a:ext>
            </a:extLst>
          </p:cNvPr>
          <p:cNvSpPr txBox="1"/>
          <p:nvPr/>
        </p:nvSpPr>
        <p:spPr>
          <a:xfrm>
            <a:off x="1375833" y="638108"/>
            <a:ext cx="5211683" cy="5616922"/>
          </a:xfrm>
          <a:prstGeom prst="rect">
            <a:avLst/>
          </a:prstGeom>
          <a:noFill/>
        </p:spPr>
        <p:txBody>
          <a:bodyPr wrap="none" rtlCol="0">
            <a:spAutoFit/>
          </a:bodyPr>
          <a:lstStyle/>
          <a:p>
            <a:pPr>
              <a:lnSpc>
                <a:spcPct val="120000"/>
              </a:lnSpc>
            </a:pP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begin'</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timer1</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'timer1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1800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timer2</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'timer2 invoke'</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ABB2BF"/>
                </a:solidFill>
                <a:latin typeface=" Fira Code"/>
              </a:rPr>
              <a:t>  </a:t>
            </a:r>
            <a:r>
              <a:rPr lang="en-US" altLang="zh-CN" sz="2000" dirty="0" err="1">
                <a:solidFill>
                  <a:srgbClr val="56B6C2"/>
                </a:solidFill>
                <a:latin typeface=" Fira Code"/>
              </a:rPr>
              <a:t>setTimeout</a:t>
            </a:r>
            <a:r>
              <a:rPr lang="en-US" altLang="zh-CN" sz="2000" dirty="0">
                <a:solidFill>
                  <a:srgbClr val="ABB2BF"/>
                </a:solidFill>
                <a:latin typeface=" Fira Code"/>
              </a:rPr>
              <a:t>(</a:t>
            </a:r>
            <a:r>
              <a:rPr lang="en-US" altLang="zh-CN" sz="2000" dirty="0">
                <a:solidFill>
                  <a:srgbClr val="C678DD"/>
                </a:solidFill>
                <a:latin typeface=" Fira Code"/>
              </a:rPr>
              <a:t>function</a:t>
            </a:r>
            <a:r>
              <a:rPr lang="en-US" altLang="zh-CN" sz="2000" dirty="0">
                <a:solidFill>
                  <a:srgbClr val="ABB2BF"/>
                </a:solidFill>
                <a:latin typeface=" Fira Code"/>
              </a:rPr>
              <a:t> </a:t>
            </a:r>
            <a:r>
              <a:rPr lang="en-US" altLang="zh-CN" sz="2000" dirty="0">
                <a:solidFill>
                  <a:srgbClr val="61AFEF"/>
                </a:solidFill>
                <a:latin typeface=" Fira Code"/>
              </a:rPr>
              <a:t>inner</a:t>
            </a:r>
            <a:r>
              <a:rPr lang="en-US" altLang="zh-CN" sz="2000" dirty="0">
                <a:solidFill>
                  <a:srgbClr val="ABB2BF"/>
                </a:solidFill>
                <a:latin typeface=" Fira Code"/>
              </a:rPr>
              <a:t> () {</a:t>
            </a:r>
          </a:p>
          <a:p>
            <a:pPr>
              <a:lnSpc>
                <a:spcPct val="120000"/>
              </a:lnSpc>
            </a:pPr>
            <a:r>
              <a:rPr lang="en-US" altLang="zh-CN" sz="2000" dirty="0">
                <a:solidFill>
                  <a:srgbClr val="ABB2BF"/>
                </a:solidFill>
                <a:latin typeface=" Fira Code"/>
              </a:rPr>
              <a:t>    </a:t>
            </a: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'inner invoke'</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r>
              <a:rPr lang="en-US" altLang="zh-CN" sz="2000" dirty="0">
                <a:solidFill>
                  <a:srgbClr val="ABB2BF"/>
                </a:solidFill>
                <a:latin typeface=" Fira Code"/>
              </a:rPr>
              <a:t>}, </a:t>
            </a:r>
            <a:r>
              <a:rPr lang="en-US" altLang="zh-CN" sz="2000" dirty="0">
                <a:solidFill>
                  <a:srgbClr val="D19A66"/>
                </a:solidFill>
                <a:latin typeface=" Fira Code"/>
              </a:rPr>
              <a:t>1000</a:t>
            </a:r>
            <a:r>
              <a:rPr lang="en-US" altLang="zh-CN" sz="2000" dirty="0">
                <a:solidFill>
                  <a:srgbClr val="ABB2BF"/>
                </a:solidFill>
                <a:latin typeface=" Fira Code"/>
              </a:rPr>
              <a:t>)</a:t>
            </a:r>
          </a:p>
          <a:p>
            <a:pPr>
              <a:lnSpc>
                <a:spcPct val="120000"/>
              </a:lnSpc>
            </a:pPr>
            <a:br>
              <a:rPr lang="en-US" altLang="zh-CN" sz="2000" dirty="0">
                <a:solidFill>
                  <a:srgbClr val="ABB2BF"/>
                </a:solidFill>
                <a:latin typeface=" Fira Code"/>
              </a:rPr>
            </a:br>
            <a:r>
              <a:rPr lang="en-US" altLang="zh-CN" sz="2000" dirty="0">
                <a:solidFill>
                  <a:srgbClr val="E5C07B"/>
                </a:solidFill>
                <a:latin typeface=" Fira Code"/>
              </a:rPr>
              <a:t>console</a:t>
            </a:r>
            <a:r>
              <a:rPr lang="en-US" altLang="zh-CN" sz="2000" dirty="0">
                <a:solidFill>
                  <a:srgbClr val="ABB2BF"/>
                </a:solidFill>
                <a:latin typeface=" Fira Code"/>
              </a:rPr>
              <a:t>.</a:t>
            </a:r>
            <a:r>
              <a:rPr lang="en-US" altLang="zh-CN" sz="2000" dirty="0">
                <a:solidFill>
                  <a:srgbClr val="61AFEF"/>
                </a:solidFill>
                <a:latin typeface=" Fira Code"/>
              </a:rPr>
              <a:t>log</a:t>
            </a:r>
            <a:r>
              <a:rPr lang="en-US" altLang="zh-CN" sz="2000" dirty="0">
                <a:solidFill>
                  <a:srgbClr val="ABB2BF"/>
                </a:solidFill>
                <a:latin typeface=" Fira Code"/>
              </a:rPr>
              <a:t>(</a:t>
            </a:r>
            <a:r>
              <a:rPr lang="en-US" altLang="zh-CN" sz="2000" dirty="0">
                <a:solidFill>
                  <a:srgbClr val="98C379"/>
                </a:solidFill>
                <a:latin typeface=" Fira Code"/>
              </a:rPr>
              <a:t>'global end'</a:t>
            </a:r>
            <a:r>
              <a:rPr lang="en-US" altLang="zh-CN" sz="2000" dirty="0">
                <a:solidFill>
                  <a:srgbClr val="ABB2BF"/>
                </a:solidFill>
                <a:latin typeface=" Fira Code"/>
              </a:rPr>
              <a:t>)</a:t>
            </a:r>
          </a:p>
        </p:txBody>
      </p:sp>
      <p:grpSp>
        <p:nvGrpSpPr>
          <p:cNvPr id="3" name="组合 2">
            <a:extLst>
              <a:ext uri="{FF2B5EF4-FFF2-40B4-BE49-F238E27FC236}">
                <a16:creationId xmlns:a16="http://schemas.microsoft.com/office/drawing/2014/main" id="{DA0C4892-4D4D-4E91-A261-8BF8F6084D96}"/>
              </a:ext>
            </a:extLst>
          </p:cNvPr>
          <p:cNvGrpSpPr/>
          <p:nvPr/>
        </p:nvGrpSpPr>
        <p:grpSpPr>
          <a:xfrm>
            <a:off x="1375833" y="6427518"/>
            <a:ext cx="6477001" cy="3207390"/>
            <a:chOff x="9324339" y="5601006"/>
            <a:chExt cx="6477001" cy="3207390"/>
          </a:xfrm>
        </p:grpSpPr>
        <p:grpSp>
          <p:nvGrpSpPr>
            <p:cNvPr id="4" name="组合 3">
              <a:extLst>
                <a:ext uri="{FF2B5EF4-FFF2-40B4-BE49-F238E27FC236}">
                  <a16:creationId xmlns:a16="http://schemas.microsoft.com/office/drawing/2014/main" id="{A9FA31E7-65B4-4E1A-A694-7FE296A7F533}"/>
                </a:ext>
              </a:extLst>
            </p:cNvPr>
            <p:cNvGrpSpPr/>
            <p:nvPr/>
          </p:nvGrpSpPr>
          <p:grpSpPr>
            <a:xfrm>
              <a:off x="9324339" y="5607997"/>
              <a:ext cx="6477001" cy="3200399"/>
              <a:chOff x="9324339" y="5607997"/>
              <a:chExt cx="6477001" cy="3200399"/>
            </a:xfrm>
          </p:grpSpPr>
          <p:sp>
            <p:nvSpPr>
              <p:cNvPr id="6" name="矩形 5">
                <a:extLst>
                  <a:ext uri="{FF2B5EF4-FFF2-40B4-BE49-F238E27FC236}">
                    <a16:creationId xmlns:a16="http://schemas.microsoft.com/office/drawing/2014/main" id="{AC9BDCD0-0014-4DA3-8F35-F8BE9BC5C895}"/>
                  </a:ext>
                </a:extLst>
              </p:cNvPr>
              <p:cNvSpPr/>
              <p:nvPr/>
            </p:nvSpPr>
            <p:spPr>
              <a:xfrm>
                <a:off x="9324339" y="5607997"/>
                <a:ext cx="6477001" cy="32003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1C3AB4-B963-4533-89A5-D29B2EEC74C8}"/>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346CB88D-53C8-4C7A-8D22-653258A0C668}"/>
                </a:ext>
              </a:extLst>
            </p:cNvPr>
            <p:cNvSpPr txBox="1"/>
            <p:nvPr/>
          </p:nvSpPr>
          <p:spPr>
            <a:xfrm>
              <a:off x="12037695" y="5601006"/>
              <a:ext cx="1050288" cy="369332"/>
            </a:xfrm>
            <a:prstGeom prst="rect">
              <a:avLst/>
            </a:prstGeom>
            <a:noFill/>
          </p:spPr>
          <p:txBody>
            <a:bodyPr wrap="square" rtlCol="0">
              <a:spAutoFit/>
            </a:bodyPr>
            <a:lstStyle/>
            <a:p>
              <a:pPr algn="ctr"/>
              <a:r>
                <a:rPr lang="en-US" altLang="zh-CN" sz="1800" dirty="0"/>
                <a:t>Console</a:t>
              </a:r>
              <a:endParaRPr lang="zh-CN" altLang="en-US" sz="1800" dirty="0"/>
            </a:p>
          </p:txBody>
        </p:sp>
      </p:grpSp>
      <p:grpSp>
        <p:nvGrpSpPr>
          <p:cNvPr id="8" name="组合 7">
            <a:extLst>
              <a:ext uri="{FF2B5EF4-FFF2-40B4-BE49-F238E27FC236}">
                <a16:creationId xmlns:a16="http://schemas.microsoft.com/office/drawing/2014/main" id="{47FBB509-2B87-40F8-A5BD-04857617316C}"/>
              </a:ext>
            </a:extLst>
          </p:cNvPr>
          <p:cNvGrpSpPr/>
          <p:nvPr/>
        </p:nvGrpSpPr>
        <p:grpSpPr>
          <a:xfrm>
            <a:off x="8604474" y="706642"/>
            <a:ext cx="3962400" cy="6574690"/>
            <a:chOff x="9324340" y="5601006"/>
            <a:chExt cx="3962400" cy="6574690"/>
          </a:xfrm>
        </p:grpSpPr>
        <p:grpSp>
          <p:nvGrpSpPr>
            <p:cNvPr id="9" name="组合 8">
              <a:extLst>
                <a:ext uri="{FF2B5EF4-FFF2-40B4-BE49-F238E27FC236}">
                  <a16:creationId xmlns:a16="http://schemas.microsoft.com/office/drawing/2014/main" id="{20736489-95E2-41A1-81EF-072A0C500533}"/>
                </a:ext>
              </a:extLst>
            </p:cNvPr>
            <p:cNvGrpSpPr/>
            <p:nvPr/>
          </p:nvGrpSpPr>
          <p:grpSpPr>
            <a:xfrm>
              <a:off x="9324340" y="5607997"/>
              <a:ext cx="3962400" cy="6567699"/>
              <a:chOff x="9324340" y="5607997"/>
              <a:chExt cx="3962400" cy="6567699"/>
            </a:xfrm>
          </p:grpSpPr>
          <p:sp>
            <p:nvSpPr>
              <p:cNvPr id="11" name="矩形 10">
                <a:extLst>
                  <a:ext uri="{FF2B5EF4-FFF2-40B4-BE49-F238E27FC236}">
                    <a16:creationId xmlns:a16="http://schemas.microsoft.com/office/drawing/2014/main" id="{F159DCB4-DCC4-480A-9696-E2E23D525E98}"/>
                  </a:ext>
                </a:extLst>
              </p:cNvPr>
              <p:cNvSpPr/>
              <p:nvPr/>
            </p:nvSpPr>
            <p:spPr>
              <a:xfrm>
                <a:off x="9324340" y="5607997"/>
                <a:ext cx="3962400" cy="6567699"/>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2AC77E-6619-41EC-A5CE-C6A22230C341}"/>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4F94F7-ECF4-41B9-9BEA-60573BE3C04B}"/>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Call stack</a:t>
              </a:r>
              <a:endParaRPr lang="zh-CN" altLang="en-US" sz="1800" dirty="0"/>
            </a:p>
          </p:txBody>
        </p:sp>
      </p:grpSp>
      <p:grpSp>
        <p:nvGrpSpPr>
          <p:cNvPr id="18" name="组合 17">
            <a:extLst>
              <a:ext uri="{FF2B5EF4-FFF2-40B4-BE49-F238E27FC236}">
                <a16:creationId xmlns:a16="http://schemas.microsoft.com/office/drawing/2014/main" id="{BA89C9E8-057F-4A94-AC49-F5CC58FB1E6A}"/>
              </a:ext>
            </a:extLst>
          </p:cNvPr>
          <p:cNvGrpSpPr/>
          <p:nvPr/>
        </p:nvGrpSpPr>
        <p:grpSpPr>
          <a:xfrm>
            <a:off x="10435166" y="7952199"/>
            <a:ext cx="6477001" cy="1689701"/>
            <a:chOff x="9324339" y="5601006"/>
            <a:chExt cx="6477001" cy="1689701"/>
          </a:xfrm>
        </p:grpSpPr>
        <p:grpSp>
          <p:nvGrpSpPr>
            <p:cNvPr id="19" name="组合 18">
              <a:extLst>
                <a:ext uri="{FF2B5EF4-FFF2-40B4-BE49-F238E27FC236}">
                  <a16:creationId xmlns:a16="http://schemas.microsoft.com/office/drawing/2014/main" id="{BBE9F33D-5593-4558-A9A8-0E610392E643}"/>
                </a:ext>
              </a:extLst>
            </p:cNvPr>
            <p:cNvGrpSpPr/>
            <p:nvPr/>
          </p:nvGrpSpPr>
          <p:grpSpPr>
            <a:xfrm>
              <a:off x="9324339" y="5607997"/>
              <a:ext cx="6477001" cy="1682710"/>
              <a:chOff x="9324339" y="5607997"/>
              <a:chExt cx="6477001" cy="1682710"/>
            </a:xfrm>
          </p:grpSpPr>
          <p:sp>
            <p:nvSpPr>
              <p:cNvPr id="21" name="矩形 20">
                <a:extLst>
                  <a:ext uri="{FF2B5EF4-FFF2-40B4-BE49-F238E27FC236}">
                    <a16:creationId xmlns:a16="http://schemas.microsoft.com/office/drawing/2014/main" id="{C16801B9-A149-4FAB-B508-D54EBBB9468C}"/>
                  </a:ext>
                </a:extLst>
              </p:cNvPr>
              <p:cNvSpPr/>
              <p:nvPr/>
            </p:nvSpPr>
            <p:spPr>
              <a:xfrm>
                <a:off x="9324339" y="5607999"/>
                <a:ext cx="6477001" cy="168270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17CBB4-8721-408D-BE1D-580C219E6712}"/>
                  </a:ext>
                </a:extLst>
              </p:cNvPr>
              <p:cNvSpPr/>
              <p:nvPr/>
            </p:nvSpPr>
            <p:spPr>
              <a:xfrm>
                <a:off x="9324339" y="5607997"/>
                <a:ext cx="6477001"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C695BC54-7728-405F-A6F9-F065107A43ED}"/>
                </a:ext>
              </a:extLst>
            </p:cNvPr>
            <p:cNvSpPr txBox="1"/>
            <p:nvPr/>
          </p:nvSpPr>
          <p:spPr>
            <a:xfrm>
              <a:off x="11838939" y="5601006"/>
              <a:ext cx="1447800" cy="369332"/>
            </a:xfrm>
            <a:prstGeom prst="rect">
              <a:avLst/>
            </a:prstGeom>
            <a:noFill/>
          </p:spPr>
          <p:txBody>
            <a:bodyPr wrap="square" rtlCol="0">
              <a:spAutoFit/>
            </a:bodyPr>
            <a:lstStyle/>
            <a:p>
              <a:pPr algn="ctr"/>
              <a:r>
                <a:rPr lang="en-US" altLang="zh-CN" sz="1800" dirty="0"/>
                <a:t>Queue</a:t>
              </a:r>
              <a:endParaRPr lang="zh-CN" altLang="en-US" sz="1800" dirty="0"/>
            </a:p>
          </p:txBody>
        </p:sp>
      </p:grpSp>
      <p:grpSp>
        <p:nvGrpSpPr>
          <p:cNvPr id="23" name="组合 22">
            <a:extLst>
              <a:ext uri="{FF2B5EF4-FFF2-40B4-BE49-F238E27FC236}">
                <a16:creationId xmlns:a16="http://schemas.microsoft.com/office/drawing/2014/main" id="{D6653517-60EB-48CC-A235-5445F6277CBB}"/>
              </a:ext>
            </a:extLst>
          </p:cNvPr>
          <p:cNvGrpSpPr/>
          <p:nvPr/>
        </p:nvGrpSpPr>
        <p:grpSpPr>
          <a:xfrm>
            <a:off x="12949767" y="706642"/>
            <a:ext cx="3962400" cy="6574690"/>
            <a:chOff x="9324340" y="5601006"/>
            <a:chExt cx="3962400" cy="6574690"/>
          </a:xfrm>
        </p:grpSpPr>
        <p:grpSp>
          <p:nvGrpSpPr>
            <p:cNvPr id="24" name="组合 23">
              <a:extLst>
                <a:ext uri="{FF2B5EF4-FFF2-40B4-BE49-F238E27FC236}">
                  <a16:creationId xmlns:a16="http://schemas.microsoft.com/office/drawing/2014/main" id="{307DD6C0-857A-44B1-8D84-0D6286F4851A}"/>
                </a:ext>
              </a:extLst>
            </p:cNvPr>
            <p:cNvGrpSpPr/>
            <p:nvPr/>
          </p:nvGrpSpPr>
          <p:grpSpPr>
            <a:xfrm>
              <a:off x="9324340" y="5607997"/>
              <a:ext cx="3962400" cy="6567699"/>
              <a:chOff x="9324340" y="5607997"/>
              <a:chExt cx="3962400" cy="6567699"/>
            </a:xfrm>
          </p:grpSpPr>
          <p:sp>
            <p:nvSpPr>
              <p:cNvPr id="26" name="矩形 25">
                <a:extLst>
                  <a:ext uri="{FF2B5EF4-FFF2-40B4-BE49-F238E27FC236}">
                    <a16:creationId xmlns:a16="http://schemas.microsoft.com/office/drawing/2014/main" id="{C2912DDE-2934-4A34-9036-7F8944F79FEE}"/>
                  </a:ext>
                </a:extLst>
              </p:cNvPr>
              <p:cNvSpPr/>
              <p:nvPr/>
            </p:nvSpPr>
            <p:spPr>
              <a:xfrm>
                <a:off x="9324340" y="5607998"/>
                <a:ext cx="3962400" cy="6567698"/>
              </a:xfrm>
              <a:prstGeom prst="rect">
                <a:avLst/>
              </a:prstGeom>
              <a:noFill/>
              <a:ln w="38100" cap="flat" cmpd="sng" algn="ctr">
                <a:solidFill>
                  <a:srgbClr val="B34B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0CB3B3B-1D19-48B6-A505-2BBDD0EABCD7}"/>
                  </a:ext>
                </a:extLst>
              </p:cNvPr>
              <p:cNvSpPr/>
              <p:nvPr/>
            </p:nvSpPr>
            <p:spPr>
              <a:xfrm>
                <a:off x="9324340" y="5607997"/>
                <a:ext cx="3962400" cy="369332"/>
              </a:xfrm>
              <a:prstGeom prst="rect">
                <a:avLst/>
              </a:prstGeom>
              <a:solidFill>
                <a:srgbClr val="B3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1FFB49A-1805-404E-99A7-769EA68844ED}"/>
                </a:ext>
              </a:extLst>
            </p:cNvPr>
            <p:cNvSpPr txBox="1"/>
            <p:nvPr/>
          </p:nvSpPr>
          <p:spPr>
            <a:xfrm>
              <a:off x="10581640" y="5601006"/>
              <a:ext cx="1447800" cy="369332"/>
            </a:xfrm>
            <a:prstGeom prst="rect">
              <a:avLst/>
            </a:prstGeom>
            <a:noFill/>
          </p:spPr>
          <p:txBody>
            <a:bodyPr wrap="square" rtlCol="0">
              <a:spAutoFit/>
            </a:bodyPr>
            <a:lstStyle/>
            <a:p>
              <a:pPr algn="ctr"/>
              <a:r>
                <a:rPr lang="en-US" altLang="zh-CN" sz="1800" dirty="0"/>
                <a:t>Web APIs</a:t>
              </a:r>
              <a:endParaRPr lang="zh-CN" altLang="en-US" sz="1800" dirty="0"/>
            </a:p>
          </p:txBody>
        </p:sp>
      </p:grpSp>
      <p:sp>
        <p:nvSpPr>
          <p:cNvPr id="32" name="文本框 31">
            <a:extLst>
              <a:ext uri="{FF2B5EF4-FFF2-40B4-BE49-F238E27FC236}">
                <a16:creationId xmlns:a16="http://schemas.microsoft.com/office/drawing/2014/main" id="{26BACFCC-6998-4C7D-8047-AE24D0ACEA92}"/>
              </a:ext>
            </a:extLst>
          </p:cNvPr>
          <p:cNvSpPr txBox="1"/>
          <p:nvPr/>
        </p:nvSpPr>
        <p:spPr>
          <a:xfrm>
            <a:off x="1507066" y="6896829"/>
            <a:ext cx="6223000" cy="400110"/>
          </a:xfrm>
          <a:prstGeom prst="rect">
            <a:avLst/>
          </a:prstGeom>
          <a:noFill/>
        </p:spPr>
        <p:txBody>
          <a:bodyPr wrap="square" rtlCol="0">
            <a:spAutoFit/>
          </a:bodyPr>
          <a:lstStyle/>
          <a:p>
            <a:r>
              <a:rPr lang="en-US" altLang="zh-CN" sz="2000" dirty="0"/>
              <a:t>global begin</a:t>
            </a:r>
            <a:endParaRPr lang="zh-CN" altLang="en-US" sz="2000" dirty="0"/>
          </a:p>
        </p:txBody>
      </p:sp>
      <p:cxnSp>
        <p:nvCxnSpPr>
          <p:cNvPr id="33" name="直接连接符 32">
            <a:extLst>
              <a:ext uri="{FF2B5EF4-FFF2-40B4-BE49-F238E27FC236}">
                <a16:creationId xmlns:a16="http://schemas.microsoft.com/office/drawing/2014/main" id="{961ABAFA-72F5-48FB-AFB8-BF9128B17D86}"/>
              </a:ext>
            </a:extLst>
          </p:cNvPr>
          <p:cNvCxnSpPr>
            <a:cxnSpLocks/>
          </p:cNvCxnSpPr>
          <p:nvPr/>
        </p:nvCxnSpPr>
        <p:spPr>
          <a:xfrm>
            <a:off x="1375832" y="7382935"/>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6B08502-1D6A-416F-9F71-B9127BD8F994}"/>
              </a:ext>
            </a:extLst>
          </p:cNvPr>
          <p:cNvSpPr txBox="1"/>
          <p:nvPr/>
        </p:nvSpPr>
        <p:spPr>
          <a:xfrm>
            <a:off x="1507066" y="7468932"/>
            <a:ext cx="6223000" cy="400110"/>
          </a:xfrm>
          <a:prstGeom prst="rect">
            <a:avLst/>
          </a:prstGeom>
          <a:noFill/>
        </p:spPr>
        <p:txBody>
          <a:bodyPr wrap="square" rtlCol="0">
            <a:spAutoFit/>
          </a:bodyPr>
          <a:lstStyle/>
          <a:p>
            <a:r>
              <a:rPr lang="en-US" altLang="zh-CN" sz="2000" dirty="0"/>
              <a:t>global end</a:t>
            </a:r>
            <a:endParaRPr lang="zh-CN" altLang="en-US" sz="2000" dirty="0"/>
          </a:p>
        </p:txBody>
      </p:sp>
      <p:cxnSp>
        <p:nvCxnSpPr>
          <p:cNvPr id="40" name="直接连接符 39">
            <a:extLst>
              <a:ext uri="{FF2B5EF4-FFF2-40B4-BE49-F238E27FC236}">
                <a16:creationId xmlns:a16="http://schemas.microsoft.com/office/drawing/2014/main" id="{779D688B-2C8B-485A-94B8-113A82CCDAD7}"/>
              </a:ext>
            </a:extLst>
          </p:cNvPr>
          <p:cNvCxnSpPr>
            <a:cxnSpLocks/>
          </p:cNvCxnSpPr>
          <p:nvPr/>
        </p:nvCxnSpPr>
        <p:spPr>
          <a:xfrm>
            <a:off x="1375832" y="7955038"/>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5D4AF1-2CB3-4ECA-ABA9-E0D77AEE1190}"/>
              </a:ext>
            </a:extLst>
          </p:cNvPr>
          <p:cNvSpPr txBox="1"/>
          <p:nvPr/>
        </p:nvSpPr>
        <p:spPr>
          <a:xfrm>
            <a:off x="1507066" y="8045310"/>
            <a:ext cx="6223000" cy="400110"/>
          </a:xfrm>
          <a:prstGeom prst="rect">
            <a:avLst/>
          </a:prstGeom>
          <a:noFill/>
        </p:spPr>
        <p:txBody>
          <a:bodyPr wrap="square" rtlCol="0">
            <a:spAutoFit/>
          </a:bodyPr>
          <a:lstStyle/>
          <a:p>
            <a:r>
              <a:rPr lang="en-US" altLang="zh-CN" sz="2000" dirty="0"/>
              <a:t>timer2 invoke</a:t>
            </a:r>
            <a:endParaRPr lang="zh-CN" altLang="en-US" sz="2000" dirty="0"/>
          </a:p>
        </p:txBody>
      </p:sp>
      <p:cxnSp>
        <p:nvCxnSpPr>
          <p:cNvPr id="50" name="直接连接符 49">
            <a:extLst>
              <a:ext uri="{FF2B5EF4-FFF2-40B4-BE49-F238E27FC236}">
                <a16:creationId xmlns:a16="http://schemas.microsoft.com/office/drawing/2014/main" id="{996C65F6-AF19-41F3-86A8-F49FBF6A3965}"/>
              </a:ext>
            </a:extLst>
          </p:cNvPr>
          <p:cNvCxnSpPr>
            <a:cxnSpLocks/>
          </p:cNvCxnSpPr>
          <p:nvPr/>
        </p:nvCxnSpPr>
        <p:spPr>
          <a:xfrm>
            <a:off x="1375832" y="8531416"/>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9FD81C-D676-4C95-8645-FA985B2A95AA}"/>
              </a:ext>
            </a:extLst>
          </p:cNvPr>
          <p:cNvSpPr txBox="1"/>
          <p:nvPr/>
        </p:nvSpPr>
        <p:spPr>
          <a:xfrm>
            <a:off x="1507066" y="8617413"/>
            <a:ext cx="6223000" cy="400110"/>
          </a:xfrm>
          <a:prstGeom prst="rect">
            <a:avLst/>
          </a:prstGeom>
          <a:noFill/>
        </p:spPr>
        <p:txBody>
          <a:bodyPr wrap="square" rtlCol="0">
            <a:spAutoFit/>
          </a:bodyPr>
          <a:lstStyle/>
          <a:p>
            <a:r>
              <a:rPr lang="en-US" altLang="zh-CN" sz="2000" dirty="0"/>
              <a:t>timer1 invoke</a:t>
            </a:r>
            <a:endParaRPr lang="zh-CN" altLang="en-US" sz="2000" dirty="0"/>
          </a:p>
        </p:txBody>
      </p:sp>
      <p:cxnSp>
        <p:nvCxnSpPr>
          <p:cNvPr id="51" name="直接连接符 50">
            <a:extLst>
              <a:ext uri="{FF2B5EF4-FFF2-40B4-BE49-F238E27FC236}">
                <a16:creationId xmlns:a16="http://schemas.microsoft.com/office/drawing/2014/main" id="{9A4CA5A6-7A97-4FD7-9D54-168CB533AFAB}"/>
              </a:ext>
            </a:extLst>
          </p:cNvPr>
          <p:cNvCxnSpPr>
            <a:cxnSpLocks/>
          </p:cNvCxnSpPr>
          <p:nvPr/>
        </p:nvCxnSpPr>
        <p:spPr>
          <a:xfrm>
            <a:off x="1375832" y="9103519"/>
            <a:ext cx="6477001"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DDD4A68-C1F8-441F-824B-0EDF4F3B018A}"/>
              </a:ext>
            </a:extLst>
          </p:cNvPr>
          <p:cNvSpPr txBox="1"/>
          <p:nvPr/>
        </p:nvSpPr>
        <p:spPr>
          <a:xfrm>
            <a:off x="8793854" y="8191482"/>
            <a:ext cx="1067920" cy="307777"/>
          </a:xfrm>
          <a:prstGeom prst="rect">
            <a:avLst/>
          </a:prstGeom>
          <a:noFill/>
        </p:spPr>
        <p:txBody>
          <a:bodyPr wrap="none" rtlCol="0">
            <a:spAutoFit/>
          </a:bodyPr>
          <a:lstStyle/>
          <a:p>
            <a:pPr algn="ctr"/>
            <a:r>
              <a:rPr lang="en-US" altLang="zh-CN" sz="1400" dirty="0"/>
              <a:t>Event loop</a:t>
            </a:r>
            <a:endParaRPr lang="zh-CN" altLang="en-US" sz="1400" dirty="0"/>
          </a:p>
        </p:txBody>
      </p:sp>
      <p:grpSp>
        <p:nvGrpSpPr>
          <p:cNvPr id="45" name="组合 44">
            <a:extLst>
              <a:ext uri="{FF2B5EF4-FFF2-40B4-BE49-F238E27FC236}">
                <a16:creationId xmlns:a16="http://schemas.microsoft.com/office/drawing/2014/main" id="{A8813F12-BFE6-4EE0-A95C-F4386E0853E3}"/>
              </a:ext>
            </a:extLst>
          </p:cNvPr>
          <p:cNvGrpSpPr/>
          <p:nvPr/>
        </p:nvGrpSpPr>
        <p:grpSpPr>
          <a:xfrm>
            <a:off x="8730914" y="8321531"/>
            <a:ext cx="1193800" cy="1193800"/>
            <a:chOff x="8675109" y="8915401"/>
            <a:chExt cx="1193800" cy="1193800"/>
          </a:xfrm>
        </p:grpSpPr>
        <p:sp>
          <p:nvSpPr>
            <p:cNvPr id="46" name="椭圆 45">
              <a:extLst>
                <a:ext uri="{FF2B5EF4-FFF2-40B4-BE49-F238E27FC236}">
                  <a16:creationId xmlns:a16="http://schemas.microsoft.com/office/drawing/2014/main" id="{93856958-3BD4-4143-A61E-FFA72BF2D3C4}"/>
                </a:ext>
              </a:extLst>
            </p:cNvPr>
            <p:cNvSpPr/>
            <p:nvPr/>
          </p:nvSpPr>
          <p:spPr>
            <a:xfrm>
              <a:off x="8675109" y="8915401"/>
              <a:ext cx="1193800" cy="1193800"/>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726807B1-BA54-4E95-843E-B01D6591CCA3}"/>
                </a:ext>
              </a:extLst>
            </p:cNvPr>
            <p:cNvSpPr/>
            <p:nvPr/>
          </p:nvSpPr>
          <p:spPr>
            <a:xfrm>
              <a:off x="9301288" y="9381059"/>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3BCB70F-39E2-4146-B4DD-AB223A2EFDFA}"/>
                </a:ext>
              </a:extLst>
            </p:cNvPr>
            <p:cNvSpPr/>
            <p:nvPr/>
          </p:nvSpPr>
          <p:spPr>
            <a:xfrm rot="7200000">
              <a:off x="8937672" y="9346832"/>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B64FE50-E5B5-4E86-A9B9-B236C0F58C66}"/>
                </a:ext>
              </a:extLst>
            </p:cNvPr>
            <p:cNvSpPr/>
            <p:nvPr/>
          </p:nvSpPr>
          <p:spPr>
            <a:xfrm rot="14400000">
              <a:off x="9144450" y="9042548"/>
              <a:ext cx="304086" cy="507697"/>
            </a:xfrm>
            <a:custGeom>
              <a:avLst/>
              <a:gdLst>
                <a:gd name="connsiteX0" fmla="*/ 304084 w 304086"/>
                <a:gd name="connsiteY0" fmla="*/ 130953 h 507697"/>
                <a:gd name="connsiteX1" fmla="*/ 283282 w 304086"/>
                <a:gd name="connsiteY1" fmla="*/ 14483 h 507697"/>
                <a:gd name="connsiteX2" fmla="*/ 254637 w 304086"/>
                <a:gd name="connsiteY2" fmla="*/ 1412 h 507697"/>
                <a:gd name="connsiteX3" fmla="*/ 241566 w 304086"/>
                <a:gd name="connsiteY3" fmla="*/ 30057 h 507697"/>
                <a:gd name="connsiteX4" fmla="*/ 71351 w 304086"/>
                <a:gd name="connsiteY4" fmla="*/ 401988 h 507697"/>
                <a:gd name="connsiteX5" fmla="*/ 68140 w 304086"/>
                <a:gd name="connsiteY5" fmla="*/ 403161 h 507697"/>
                <a:gd name="connsiteX6" fmla="*/ 68140 w 304086"/>
                <a:gd name="connsiteY6" fmla="*/ 403161 h 507697"/>
                <a:gd name="connsiteX7" fmla="*/ 88386 w 304086"/>
                <a:gd name="connsiteY7" fmla="*/ 367787 h 507697"/>
                <a:gd name="connsiteX8" fmla="*/ 80154 w 304086"/>
                <a:gd name="connsiteY8" fmla="*/ 337306 h 507697"/>
                <a:gd name="connsiteX9" fmla="*/ 49674 w 304086"/>
                <a:gd name="connsiteY9" fmla="*/ 345538 h 507697"/>
                <a:gd name="connsiteX10" fmla="*/ 2953 w 304086"/>
                <a:gd name="connsiteY10" fmla="*/ 427523 h 507697"/>
                <a:gd name="connsiteX11" fmla="*/ 11183 w 304086"/>
                <a:gd name="connsiteY11" fmla="*/ 457891 h 507697"/>
                <a:gd name="connsiteX12" fmla="*/ 11184 w 304086"/>
                <a:gd name="connsiteY12" fmla="*/ 457892 h 507697"/>
                <a:gd name="connsiteX13" fmla="*/ 93170 w 304086"/>
                <a:gd name="connsiteY13" fmla="*/ 504725 h 507697"/>
                <a:gd name="connsiteX14" fmla="*/ 123650 w 304086"/>
                <a:gd name="connsiteY14" fmla="*/ 496493 h 507697"/>
                <a:gd name="connsiteX15" fmla="*/ 115418 w 304086"/>
                <a:gd name="connsiteY15" fmla="*/ 466013 h 507697"/>
                <a:gd name="connsiteX16" fmla="*/ 80710 w 304086"/>
                <a:gd name="connsiteY16" fmla="*/ 446323 h 507697"/>
                <a:gd name="connsiteX17" fmla="*/ 304084 w 304086"/>
                <a:gd name="connsiteY17" fmla="*/ 130953 h 5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086" h="507697">
                  <a:moveTo>
                    <a:pt x="304084" y="130953"/>
                  </a:moveTo>
                  <a:cubicBezTo>
                    <a:pt x="304129" y="91202"/>
                    <a:pt x="297085" y="51761"/>
                    <a:pt x="283282" y="14483"/>
                  </a:cubicBezTo>
                  <a:cubicBezTo>
                    <a:pt x="278981" y="2964"/>
                    <a:pt x="266156" y="-2888"/>
                    <a:pt x="254637" y="1412"/>
                  </a:cubicBezTo>
                  <a:cubicBezTo>
                    <a:pt x="243118" y="5713"/>
                    <a:pt x="237265" y="18538"/>
                    <a:pt x="241566" y="30057"/>
                  </a:cubicBezTo>
                  <a:cubicBezTo>
                    <a:pt x="297268" y="179766"/>
                    <a:pt x="221061" y="346286"/>
                    <a:pt x="71351" y="401988"/>
                  </a:cubicBezTo>
                  <a:cubicBezTo>
                    <a:pt x="70283" y="402386"/>
                    <a:pt x="69212" y="402777"/>
                    <a:pt x="68140" y="403161"/>
                  </a:cubicBezTo>
                  <a:lnTo>
                    <a:pt x="68140" y="403161"/>
                  </a:lnTo>
                  <a:lnTo>
                    <a:pt x="88386" y="367787"/>
                  </a:lnTo>
                  <a:cubicBezTo>
                    <a:pt x="94530" y="357096"/>
                    <a:pt x="90845" y="343450"/>
                    <a:pt x="80154" y="337306"/>
                  </a:cubicBezTo>
                  <a:cubicBezTo>
                    <a:pt x="69464" y="331163"/>
                    <a:pt x="55818" y="334848"/>
                    <a:pt x="49674" y="345538"/>
                  </a:cubicBezTo>
                  <a:lnTo>
                    <a:pt x="2953" y="427523"/>
                  </a:lnTo>
                  <a:cubicBezTo>
                    <a:pt x="-3160" y="438183"/>
                    <a:pt x="524" y="451778"/>
                    <a:pt x="11183" y="457891"/>
                  </a:cubicBezTo>
                  <a:cubicBezTo>
                    <a:pt x="11183" y="457892"/>
                    <a:pt x="11184" y="457892"/>
                    <a:pt x="11184" y="457892"/>
                  </a:cubicBezTo>
                  <a:lnTo>
                    <a:pt x="93170" y="504725"/>
                  </a:lnTo>
                  <a:cubicBezTo>
                    <a:pt x="103860" y="510869"/>
                    <a:pt x="117506" y="507183"/>
                    <a:pt x="123650" y="496493"/>
                  </a:cubicBezTo>
                  <a:cubicBezTo>
                    <a:pt x="129794" y="485803"/>
                    <a:pt x="126108" y="472157"/>
                    <a:pt x="115418" y="466013"/>
                  </a:cubicBezTo>
                  <a:lnTo>
                    <a:pt x="80710" y="446323"/>
                  </a:lnTo>
                  <a:cubicBezTo>
                    <a:pt x="214931" y="399762"/>
                    <a:pt x="304701" y="273019"/>
                    <a:pt x="304084" y="130953"/>
                  </a:cubicBezTo>
                  <a:close/>
                </a:path>
              </a:pathLst>
            </a:custGeom>
            <a:solidFill>
              <a:schemeClr val="accent1"/>
            </a:solidFill>
            <a:ln w="14817" cap="flat">
              <a:noFill/>
              <a:prstDash val="solid"/>
              <a:miter/>
            </a:ln>
          </p:spPr>
          <p:txBody>
            <a:bodyPr rtlCol="0" anchor="ctr"/>
            <a:lstStyle/>
            <a:p>
              <a:endParaRPr lang="zh-CN" altLang="en-US"/>
            </a:p>
          </p:txBody>
        </p:sp>
      </p:grpSp>
      <p:sp>
        <p:nvSpPr>
          <p:cNvPr id="48" name="文本框 47">
            <a:extLst>
              <a:ext uri="{FF2B5EF4-FFF2-40B4-BE49-F238E27FC236}">
                <a16:creationId xmlns:a16="http://schemas.microsoft.com/office/drawing/2014/main" id="{DF96B5D6-C30D-4E84-9C85-74CD52918EE9}"/>
              </a:ext>
            </a:extLst>
          </p:cNvPr>
          <p:cNvSpPr txBox="1"/>
          <p:nvPr/>
        </p:nvSpPr>
        <p:spPr>
          <a:xfrm>
            <a:off x="1507066" y="9183722"/>
            <a:ext cx="6223000" cy="400110"/>
          </a:xfrm>
          <a:prstGeom prst="rect">
            <a:avLst/>
          </a:prstGeom>
          <a:noFill/>
        </p:spPr>
        <p:txBody>
          <a:bodyPr wrap="square" rtlCol="0">
            <a:spAutoFit/>
          </a:bodyPr>
          <a:lstStyle/>
          <a:p>
            <a:r>
              <a:rPr lang="en-US" altLang="zh-CN" sz="2000" dirty="0"/>
              <a:t>inner invoke</a:t>
            </a:r>
            <a:endParaRPr lang="zh-CN" altLang="en-US" sz="2000" dirty="0"/>
          </a:p>
        </p:txBody>
      </p:sp>
    </p:spTree>
    <p:extLst>
      <p:ext uri="{BB962C8B-B14F-4D97-AF65-F5344CB8AC3E}">
        <p14:creationId xmlns:p14="http://schemas.microsoft.com/office/powerpoint/2010/main" val="11719978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右 1">
            <a:extLst>
              <a:ext uri="{FF2B5EF4-FFF2-40B4-BE49-F238E27FC236}">
                <a16:creationId xmlns:a16="http://schemas.microsoft.com/office/drawing/2014/main" id="{B51FE5B3-6FE2-4E1C-BA48-E7B4AB0AEF0B}"/>
              </a:ext>
            </a:extLst>
          </p:cNvPr>
          <p:cNvSpPr/>
          <p:nvPr/>
        </p:nvSpPr>
        <p:spPr>
          <a:xfrm>
            <a:off x="1222218" y="1794728"/>
            <a:ext cx="15843564" cy="360000"/>
          </a:xfrm>
          <a:prstGeom prst="rightArrow">
            <a:avLst>
              <a:gd name="adj1" fmla="val 49813"/>
              <a:gd name="adj2" fmla="val 48461"/>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42A2E85-F73B-4D44-BEC5-355FB7A97DC1}"/>
              </a:ext>
            </a:extLst>
          </p:cNvPr>
          <p:cNvSpPr txBox="1"/>
          <p:nvPr/>
        </p:nvSpPr>
        <p:spPr>
          <a:xfrm>
            <a:off x="1140740" y="1549935"/>
            <a:ext cx="1842172" cy="369332"/>
          </a:xfrm>
          <a:prstGeom prst="rect">
            <a:avLst/>
          </a:prstGeom>
          <a:noFill/>
        </p:spPr>
        <p:txBody>
          <a:bodyPr wrap="none" rtlCol="0">
            <a:spAutoFit/>
          </a:bodyPr>
          <a:lstStyle/>
          <a:p>
            <a:pPr algn="ctr"/>
            <a:r>
              <a:rPr lang="en-US" altLang="zh-CN" sz="1800" dirty="0">
                <a:latin typeface="+mn-ea"/>
              </a:rPr>
              <a:t>JavaScript </a:t>
            </a:r>
            <a:r>
              <a:rPr lang="zh-CN" altLang="en-US" sz="1800" dirty="0">
                <a:latin typeface="+mn-ea"/>
              </a:rPr>
              <a:t>线程</a:t>
            </a:r>
          </a:p>
        </p:txBody>
      </p:sp>
      <p:sp>
        <p:nvSpPr>
          <p:cNvPr id="6" name="箭头: 右 5">
            <a:extLst>
              <a:ext uri="{FF2B5EF4-FFF2-40B4-BE49-F238E27FC236}">
                <a16:creationId xmlns:a16="http://schemas.microsoft.com/office/drawing/2014/main" id="{0BD20FD9-165D-4338-851E-7BBC0E975198}"/>
              </a:ext>
            </a:extLst>
          </p:cNvPr>
          <p:cNvSpPr/>
          <p:nvPr/>
        </p:nvSpPr>
        <p:spPr>
          <a:xfrm>
            <a:off x="1222218" y="8132272"/>
            <a:ext cx="15843564" cy="360000"/>
          </a:xfrm>
          <a:prstGeom prst="rightArrow">
            <a:avLst>
              <a:gd name="adj1" fmla="val 49813"/>
              <a:gd name="adj2" fmla="val 48461"/>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C27D59D0-4A8C-45BD-AE8D-EF2A28EC9BE3}"/>
              </a:ext>
            </a:extLst>
          </p:cNvPr>
          <p:cNvSpPr txBox="1"/>
          <p:nvPr/>
        </p:nvSpPr>
        <p:spPr>
          <a:xfrm>
            <a:off x="1128233" y="7889945"/>
            <a:ext cx="1569660" cy="369332"/>
          </a:xfrm>
          <a:prstGeom prst="rect">
            <a:avLst/>
          </a:prstGeom>
          <a:noFill/>
        </p:spPr>
        <p:txBody>
          <a:bodyPr wrap="none" rtlCol="0">
            <a:spAutoFit/>
          </a:bodyPr>
          <a:lstStyle/>
          <a:p>
            <a:pPr algn="ctr"/>
            <a:r>
              <a:rPr lang="zh-CN" altLang="en-US" sz="1800" dirty="0">
                <a:latin typeface="+mn-ea"/>
              </a:rPr>
              <a:t>异步调用线程</a:t>
            </a:r>
          </a:p>
        </p:txBody>
      </p:sp>
      <p:cxnSp>
        <p:nvCxnSpPr>
          <p:cNvPr id="10" name="直接箭头连接符 9">
            <a:extLst>
              <a:ext uri="{FF2B5EF4-FFF2-40B4-BE49-F238E27FC236}">
                <a16:creationId xmlns:a16="http://schemas.microsoft.com/office/drawing/2014/main" id="{F1E7EEF1-EBED-499B-B31B-7E476AF49582}"/>
              </a:ext>
            </a:extLst>
          </p:cNvPr>
          <p:cNvCxnSpPr>
            <a:cxnSpLocks/>
          </p:cNvCxnSpPr>
          <p:nvPr/>
        </p:nvCxnSpPr>
        <p:spPr>
          <a:xfrm>
            <a:off x="2982912" y="2154728"/>
            <a:ext cx="0" cy="5977544"/>
          </a:xfrm>
          <a:prstGeom prst="straightConnector1">
            <a:avLst/>
          </a:prstGeom>
          <a:ln w="25400" cap="rnd">
            <a:round/>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130BD1F-5625-4FDB-9395-17100068437E}"/>
              </a:ext>
            </a:extLst>
          </p:cNvPr>
          <p:cNvSpPr/>
          <p:nvPr/>
        </p:nvSpPr>
        <p:spPr>
          <a:xfrm>
            <a:off x="2105024" y="4965700"/>
            <a:ext cx="1755776" cy="355600"/>
          </a:xfrm>
          <a:prstGeom prst="rect">
            <a:avLst/>
          </a:prstGeom>
          <a:solidFill>
            <a:srgbClr val="3F434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dirty="0"/>
              <a:t>发起异步调用</a:t>
            </a:r>
          </a:p>
        </p:txBody>
      </p:sp>
      <p:sp>
        <p:nvSpPr>
          <p:cNvPr id="16" name="矩形 15">
            <a:extLst>
              <a:ext uri="{FF2B5EF4-FFF2-40B4-BE49-F238E27FC236}">
                <a16:creationId xmlns:a16="http://schemas.microsoft.com/office/drawing/2014/main" id="{7DFD8CF9-9EF7-4292-861D-E5E88D1CBB35}"/>
              </a:ext>
            </a:extLst>
          </p:cNvPr>
          <p:cNvSpPr/>
          <p:nvPr/>
        </p:nvSpPr>
        <p:spPr>
          <a:xfrm>
            <a:off x="8153400" y="4707467"/>
            <a:ext cx="7365996" cy="872066"/>
          </a:xfrm>
          <a:prstGeom prst="rect">
            <a:avLst/>
          </a:prstGeom>
          <a:noFill/>
          <a:ln w="1270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DE2C3C1-676E-442D-922B-90C2B50DD36C}"/>
              </a:ext>
            </a:extLst>
          </p:cNvPr>
          <p:cNvSpPr txBox="1"/>
          <p:nvPr/>
        </p:nvSpPr>
        <p:spPr>
          <a:xfrm>
            <a:off x="6744605" y="4943445"/>
            <a:ext cx="1210588" cy="400110"/>
          </a:xfrm>
          <a:prstGeom prst="rect">
            <a:avLst/>
          </a:prstGeom>
          <a:noFill/>
        </p:spPr>
        <p:txBody>
          <a:bodyPr wrap="none" rtlCol="0">
            <a:spAutoFit/>
          </a:bodyPr>
          <a:lstStyle/>
          <a:p>
            <a:r>
              <a:rPr lang="zh-CN" altLang="en-US" sz="2000" dirty="0"/>
              <a:t>消息队列</a:t>
            </a:r>
          </a:p>
        </p:txBody>
      </p:sp>
      <p:sp>
        <p:nvSpPr>
          <p:cNvPr id="19" name="矩形: 圆角 18">
            <a:extLst>
              <a:ext uri="{FF2B5EF4-FFF2-40B4-BE49-F238E27FC236}">
                <a16:creationId xmlns:a16="http://schemas.microsoft.com/office/drawing/2014/main" id="{8F8AF689-9F31-4ACD-A7B4-A7A1C149E3A7}"/>
              </a:ext>
            </a:extLst>
          </p:cNvPr>
          <p:cNvSpPr/>
          <p:nvPr/>
        </p:nvSpPr>
        <p:spPr>
          <a:xfrm>
            <a:off x="8525933" y="4897422"/>
            <a:ext cx="1100667" cy="492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mn-ea"/>
              </a:rPr>
              <a:t>回调 </a:t>
            </a:r>
            <a:r>
              <a:rPr lang="en-US" altLang="zh-CN" sz="1800" dirty="0">
                <a:latin typeface="+mn-ea"/>
              </a:rPr>
              <a:t>1</a:t>
            </a:r>
            <a:endParaRPr lang="zh-CN" altLang="en-US" sz="1800" dirty="0">
              <a:latin typeface="+mn-ea"/>
            </a:endParaRPr>
          </a:p>
        </p:txBody>
      </p:sp>
      <p:sp>
        <p:nvSpPr>
          <p:cNvPr id="20" name="矩形: 圆角 19">
            <a:extLst>
              <a:ext uri="{FF2B5EF4-FFF2-40B4-BE49-F238E27FC236}">
                <a16:creationId xmlns:a16="http://schemas.microsoft.com/office/drawing/2014/main" id="{F0539121-15E8-4A33-AD84-B27CF816CF61}"/>
              </a:ext>
            </a:extLst>
          </p:cNvPr>
          <p:cNvSpPr/>
          <p:nvPr/>
        </p:nvSpPr>
        <p:spPr>
          <a:xfrm>
            <a:off x="9867140" y="4897421"/>
            <a:ext cx="1100667" cy="492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mn-ea"/>
              </a:rPr>
              <a:t>回调 </a:t>
            </a:r>
            <a:r>
              <a:rPr lang="en-US" altLang="zh-CN" sz="1800" dirty="0">
                <a:latin typeface="+mn-ea"/>
              </a:rPr>
              <a:t>2</a:t>
            </a:r>
            <a:endParaRPr lang="zh-CN" altLang="en-US" sz="1800" dirty="0">
              <a:latin typeface="+mn-ea"/>
            </a:endParaRPr>
          </a:p>
        </p:txBody>
      </p:sp>
      <p:sp>
        <p:nvSpPr>
          <p:cNvPr id="21" name="矩形: 圆角 20">
            <a:extLst>
              <a:ext uri="{FF2B5EF4-FFF2-40B4-BE49-F238E27FC236}">
                <a16:creationId xmlns:a16="http://schemas.microsoft.com/office/drawing/2014/main" id="{1B7C493A-FA47-445B-8825-7E4D19F38FF4}"/>
              </a:ext>
            </a:extLst>
          </p:cNvPr>
          <p:cNvSpPr/>
          <p:nvPr/>
        </p:nvSpPr>
        <p:spPr>
          <a:xfrm>
            <a:off x="11208347" y="4897421"/>
            <a:ext cx="1100667" cy="492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mn-ea"/>
              </a:rPr>
              <a:t>回调 </a:t>
            </a:r>
            <a:r>
              <a:rPr lang="en-US" altLang="zh-CN" sz="1800" dirty="0">
                <a:latin typeface="+mn-ea"/>
              </a:rPr>
              <a:t>3</a:t>
            </a:r>
            <a:endParaRPr lang="zh-CN" altLang="en-US" sz="1800" dirty="0">
              <a:latin typeface="+mn-ea"/>
            </a:endParaRPr>
          </a:p>
        </p:txBody>
      </p:sp>
      <p:sp>
        <p:nvSpPr>
          <p:cNvPr id="22" name="矩形: 圆角 21">
            <a:extLst>
              <a:ext uri="{FF2B5EF4-FFF2-40B4-BE49-F238E27FC236}">
                <a16:creationId xmlns:a16="http://schemas.microsoft.com/office/drawing/2014/main" id="{4775F44E-F9B4-48D7-8FCF-AA75C986BA97}"/>
              </a:ext>
            </a:extLst>
          </p:cNvPr>
          <p:cNvSpPr/>
          <p:nvPr/>
        </p:nvSpPr>
        <p:spPr>
          <a:xfrm>
            <a:off x="12549554" y="4897421"/>
            <a:ext cx="1100667" cy="492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mn-ea"/>
              </a:rPr>
              <a:t>回调 </a:t>
            </a:r>
            <a:r>
              <a:rPr lang="en-US" altLang="zh-CN" sz="1800" dirty="0">
                <a:latin typeface="+mn-ea"/>
              </a:rPr>
              <a:t>4</a:t>
            </a:r>
            <a:endParaRPr lang="zh-CN" altLang="en-US" sz="1800" dirty="0">
              <a:latin typeface="+mn-ea"/>
            </a:endParaRPr>
          </a:p>
        </p:txBody>
      </p:sp>
      <p:sp>
        <p:nvSpPr>
          <p:cNvPr id="23" name="矩形: 圆角 22">
            <a:extLst>
              <a:ext uri="{FF2B5EF4-FFF2-40B4-BE49-F238E27FC236}">
                <a16:creationId xmlns:a16="http://schemas.microsoft.com/office/drawing/2014/main" id="{F9D704DD-10B3-4CAA-B46E-7B5D03D704C0}"/>
              </a:ext>
            </a:extLst>
          </p:cNvPr>
          <p:cNvSpPr/>
          <p:nvPr/>
        </p:nvSpPr>
        <p:spPr>
          <a:xfrm>
            <a:off x="13890761" y="4897421"/>
            <a:ext cx="1100667" cy="492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mn-ea"/>
              </a:rPr>
              <a:t>回调 </a:t>
            </a:r>
            <a:r>
              <a:rPr lang="en-US" altLang="zh-CN" sz="1800" dirty="0">
                <a:latin typeface="+mn-ea"/>
              </a:rPr>
              <a:t>5</a:t>
            </a:r>
            <a:endParaRPr lang="zh-CN" altLang="en-US" sz="1800" dirty="0">
              <a:latin typeface="+mn-ea"/>
            </a:endParaRPr>
          </a:p>
        </p:txBody>
      </p:sp>
      <p:sp>
        <p:nvSpPr>
          <p:cNvPr id="24" name="左大括号 23">
            <a:extLst>
              <a:ext uri="{FF2B5EF4-FFF2-40B4-BE49-F238E27FC236}">
                <a16:creationId xmlns:a16="http://schemas.microsoft.com/office/drawing/2014/main" id="{2573771E-D1ED-4AF8-B7FB-F4FBEB848090}"/>
              </a:ext>
            </a:extLst>
          </p:cNvPr>
          <p:cNvSpPr/>
          <p:nvPr/>
        </p:nvSpPr>
        <p:spPr>
          <a:xfrm rot="5400000">
            <a:off x="8278470" y="-3613012"/>
            <a:ext cx="245534" cy="10497970"/>
          </a:xfrm>
          <a:prstGeom prst="leftBrace">
            <a:avLst>
              <a:gd name="adj1" fmla="val 49712"/>
              <a:gd name="adj2" fmla="val 5000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0CC16B14-4981-4C8D-9895-E435CF1FA50A}"/>
              </a:ext>
            </a:extLst>
          </p:cNvPr>
          <p:cNvSpPr/>
          <p:nvPr/>
        </p:nvSpPr>
        <p:spPr>
          <a:xfrm rot="-5400000">
            <a:off x="3967163" y="7508021"/>
            <a:ext cx="245534" cy="2214035"/>
          </a:xfrm>
          <a:prstGeom prst="leftBrace">
            <a:avLst>
              <a:gd name="adj1" fmla="val 49712"/>
              <a:gd name="adj2" fmla="val 5000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6BA7810-0589-4340-A633-D40852431F90}"/>
              </a:ext>
            </a:extLst>
          </p:cNvPr>
          <p:cNvSpPr/>
          <p:nvPr/>
        </p:nvSpPr>
        <p:spPr>
          <a:xfrm>
            <a:off x="3458987" y="8772132"/>
            <a:ext cx="1261884" cy="307777"/>
          </a:xfrm>
          <a:prstGeom prst="rect">
            <a:avLst/>
          </a:prstGeom>
        </p:spPr>
        <p:txBody>
          <a:bodyPr wrap="none">
            <a:spAutoFit/>
          </a:bodyPr>
          <a:lstStyle/>
          <a:p>
            <a:pPr algn="ctr"/>
            <a:r>
              <a:rPr lang="zh-CN" altLang="en-US" sz="1400" dirty="0"/>
              <a:t>执行异步任务</a:t>
            </a:r>
          </a:p>
        </p:txBody>
      </p:sp>
      <p:sp>
        <p:nvSpPr>
          <p:cNvPr id="27" name="矩形 26">
            <a:extLst>
              <a:ext uri="{FF2B5EF4-FFF2-40B4-BE49-F238E27FC236}">
                <a16:creationId xmlns:a16="http://schemas.microsoft.com/office/drawing/2014/main" id="{B0335AEB-EF21-4BDE-B1C5-C7C0309C360A}"/>
              </a:ext>
            </a:extLst>
          </p:cNvPr>
          <p:cNvSpPr/>
          <p:nvPr/>
        </p:nvSpPr>
        <p:spPr>
          <a:xfrm>
            <a:off x="7590758" y="1230607"/>
            <a:ext cx="1620957" cy="307777"/>
          </a:xfrm>
          <a:prstGeom prst="rect">
            <a:avLst/>
          </a:prstGeom>
        </p:spPr>
        <p:txBody>
          <a:bodyPr wrap="none">
            <a:spAutoFit/>
          </a:bodyPr>
          <a:lstStyle/>
          <a:p>
            <a:pPr algn="ctr"/>
            <a:r>
              <a:rPr lang="zh-CN" altLang="en-US" sz="1400" dirty="0"/>
              <a:t>执行本轮其它任务</a:t>
            </a:r>
          </a:p>
        </p:txBody>
      </p:sp>
      <p:cxnSp>
        <p:nvCxnSpPr>
          <p:cNvPr id="29" name="连接符: 肘形 28">
            <a:extLst>
              <a:ext uri="{FF2B5EF4-FFF2-40B4-BE49-F238E27FC236}">
                <a16:creationId xmlns:a16="http://schemas.microsoft.com/office/drawing/2014/main" id="{6C24FA92-4296-407E-8FC5-4318CDCF5B19}"/>
              </a:ext>
            </a:extLst>
          </p:cNvPr>
          <p:cNvCxnSpPr>
            <a:cxnSpLocks/>
            <a:endCxn id="23" idx="2"/>
          </p:cNvCxnSpPr>
          <p:nvPr/>
        </p:nvCxnSpPr>
        <p:spPr>
          <a:xfrm flipV="1">
            <a:off x="5196948" y="5389576"/>
            <a:ext cx="9244147" cy="1434557"/>
          </a:xfrm>
          <a:prstGeom prst="bentConnector2">
            <a:avLst/>
          </a:prstGeom>
          <a:ln w="25400" cap="rnd">
            <a:round/>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EF151B8-EAB4-44FF-BA9C-EEDE251CD2BF}"/>
              </a:ext>
            </a:extLst>
          </p:cNvPr>
          <p:cNvCxnSpPr>
            <a:cxnSpLocks/>
          </p:cNvCxnSpPr>
          <p:nvPr/>
        </p:nvCxnSpPr>
        <p:spPr>
          <a:xfrm>
            <a:off x="5196948" y="6841067"/>
            <a:ext cx="0" cy="1291205"/>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66F683C7-179C-4CC7-89E6-C847E1225AF4}"/>
              </a:ext>
            </a:extLst>
          </p:cNvPr>
          <p:cNvSpPr/>
          <p:nvPr/>
        </p:nvSpPr>
        <p:spPr>
          <a:xfrm>
            <a:off x="9144000" y="6650565"/>
            <a:ext cx="1350042" cy="355600"/>
          </a:xfrm>
          <a:prstGeom prst="rect">
            <a:avLst/>
          </a:prstGeom>
          <a:solidFill>
            <a:srgbClr val="3F434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400" dirty="0"/>
              <a:t>异步回调排队</a:t>
            </a:r>
          </a:p>
        </p:txBody>
      </p:sp>
      <p:cxnSp>
        <p:nvCxnSpPr>
          <p:cNvPr id="44" name="连接符: 肘形 43">
            <a:extLst>
              <a:ext uri="{FF2B5EF4-FFF2-40B4-BE49-F238E27FC236}">
                <a16:creationId xmlns:a16="http://schemas.microsoft.com/office/drawing/2014/main" id="{41E6D0AB-F9CB-4E04-BEEE-7DB223DCA694}"/>
              </a:ext>
            </a:extLst>
          </p:cNvPr>
          <p:cNvCxnSpPr>
            <a:cxnSpLocks/>
          </p:cNvCxnSpPr>
          <p:nvPr/>
        </p:nvCxnSpPr>
        <p:spPr>
          <a:xfrm flipV="1">
            <a:off x="9076266" y="2154728"/>
            <a:ext cx="4732867" cy="1394358"/>
          </a:xfrm>
          <a:prstGeom prst="bentConnector3">
            <a:avLst>
              <a:gd name="adj1" fmla="val 100039"/>
            </a:avLst>
          </a:prstGeom>
          <a:ln w="25400" cap="rnd">
            <a:round/>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906CAF0-E58A-437F-A615-D0A2547D4D16}"/>
              </a:ext>
            </a:extLst>
          </p:cNvPr>
          <p:cNvCxnSpPr>
            <a:cxnSpLocks/>
            <a:endCxn id="19" idx="0"/>
          </p:cNvCxnSpPr>
          <p:nvPr/>
        </p:nvCxnSpPr>
        <p:spPr>
          <a:xfrm>
            <a:off x="9076267" y="3549086"/>
            <a:ext cx="0" cy="1348336"/>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sp>
        <p:nvSpPr>
          <p:cNvPr id="54" name="左大括号 53">
            <a:extLst>
              <a:ext uri="{FF2B5EF4-FFF2-40B4-BE49-F238E27FC236}">
                <a16:creationId xmlns:a16="http://schemas.microsoft.com/office/drawing/2014/main" id="{DCD9CC3B-DBCD-49A1-B89F-0A530626E497}"/>
              </a:ext>
            </a:extLst>
          </p:cNvPr>
          <p:cNvSpPr/>
          <p:nvPr/>
        </p:nvSpPr>
        <p:spPr>
          <a:xfrm rot="5400000">
            <a:off x="14758377" y="563962"/>
            <a:ext cx="245534" cy="2144022"/>
          </a:xfrm>
          <a:prstGeom prst="leftBrace">
            <a:avLst>
              <a:gd name="adj1" fmla="val 49712"/>
              <a:gd name="adj2" fmla="val 5000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296EB4CC-6E78-441F-B153-0524A655C991}"/>
              </a:ext>
            </a:extLst>
          </p:cNvPr>
          <p:cNvSpPr/>
          <p:nvPr/>
        </p:nvSpPr>
        <p:spPr>
          <a:xfrm>
            <a:off x="14429740" y="1230606"/>
            <a:ext cx="902811" cy="307777"/>
          </a:xfrm>
          <a:prstGeom prst="rect">
            <a:avLst/>
          </a:prstGeom>
        </p:spPr>
        <p:txBody>
          <a:bodyPr wrap="none">
            <a:spAutoFit/>
          </a:bodyPr>
          <a:lstStyle/>
          <a:p>
            <a:pPr algn="ctr"/>
            <a:r>
              <a:rPr lang="zh-CN" altLang="en-US" sz="1400" dirty="0"/>
              <a:t>执行回调</a:t>
            </a:r>
          </a:p>
        </p:txBody>
      </p:sp>
    </p:spTree>
    <p:extLst>
      <p:ext uri="{BB962C8B-B14F-4D97-AF65-F5344CB8AC3E}">
        <p14:creationId xmlns:p14="http://schemas.microsoft.com/office/powerpoint/2010/main" val="3286566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lagou2">
  <a:themeElements>
    <a:clrScheme name="zce">
      <a:dk1>
        <a:srgbClr val="000000"/>
      </a:dk1>
      <a:lt1>
        <a:sysClr val="window" lastClr="FFFFFF"/>
      </a:lt1>
      <a:dk2>
        <a:srgbClr val="343A3C"/>
      </a:dk2>
      <a:lt2>
        <a:srgbClr val="F8F9FB"/>
      </a:lt2>
      <a:accent1>
        <a:srgbClr val="FF6B6B"/>
      </a:accent1>
      <a:accent2>
        <a:srgbClr val="FFD700"/>
      </a:accent2>
      <a:accent3>
        <a:srgbClr val="20C997"/>
      </a:accent3>
      <a:accent4>
        <a:srgbClr val="339AF0"/>
      </a:accent4>
      <a:accent5>
        <a:srgbClr val="5C7CFA"/>
      </a:accent5>
      <a:accent6>
        <a:srgbClr val="845EF7"/>
      </a:accent6>
      <a:hlink>
        <a:srgbClr val="339AF0"/>
      </a:hlink>
      <a:folHlink>
        <a:srgbClr val="1C7ED6"/>
      </a:folHlink>
    </a:clrScheme>
    <a:fontScheme name="思源黑体">
      <a:majorFont>
        <a:latin typeface="思源黑体"/>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gou2" id="{8E3191AB-E55A-42BE-8979-F39FE78DD397}" vid="{3F181CD9-2623-4122-898F-84F12E56AB0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lagou2</Template>
  <TotalTime>2438</TotalTime>
  <Words>7990</Words>
  <Application>Microsoft Office PowerPoint</Application>
  <PresentationFormat>自定义</PresentationFormat>
  <Paragraphs>1787</Paragraphs>
  <Slides>141</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141</vt:i4>
      </vt:variant>
    </vt:vector>
  </HeadingPairs>
  <TitlesOfParts>
    <vt:vector size="147" baseType="lpstr">
      <vt:lpstr> Fira Code</vt:lpstr>
      <vt:lpstr>Helvetica Neue Medium</vt:lpstr>
      <vt:lpstr>等线</vt:lpstr>
      <vt:lpstr>思源黑体</vt:lpstr>
      <vt:lpstr>Arial</vt:lpstr>
      <vt:lpstr>lagou2</vt:lpstr>
      <vt:lpstr>异步编程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内容概要</vt:lpstr>
      <vt:lpstr>同步模式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异步模式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Promise</vt:lpstr>
      <vt:lpstr>PowerPoint 演示文稿</vt:lpstr>
      <vt:lpstr>PowerPoint 演示文稿</vt:lpstr>
      <vt:lpstr>PowerPoint 演示文稿</vt:lpstr>
      <vt:lpstr>PowerPoint 演示文稿</vt:lpstr>
      <vt:lpstr>PowerPoint 演示文稿</vt:lpstr>
      <vt:lpstr>PowerPoint 演示文稿</vt:lpstr>
      <vt:lpstr>Promise</vt:lpstr>
      <vt:lpstr>Promise</vt:lpstr>
      <vt:lpstr>Promise</vt:lpstr>
      <vt:lpstr>Promise</vt:lpstr>
      <vt:lpstr>Promise</vt:lpstr>
      <vt:lpstr>Generator 异步方案</vt:lpstr>
      <vt:lpstr>Generator 异步方案</vt:lpstr>
      <vt:lpstr>Generator 异步方案</vt:lpstr>
      <vt:lpstr>Async / Await 语法糖</vt:lpstr>
      <vt:lpstr>资深前端工程师培养计划</vt:lpstr>
      <vt:lpstr>面试皆为所学，工作皆为所练</vt:lpstr>
      <vt:lpstr>面试皆为所学，工作皆为所练</vt:lpstr>
      <vt:lpstr>PowerPoint 演示文稿</vt:lpstr>
      <vt:lpstr>PowerPoint 演示文稿</vt:lpstr>
      <vt:lpstr>1v1 电话 / 语音指导</vt:lpstr>
      <vt:lpstr>随堂测试 &amp; 模块作业</vt:lpstr>
      <vt:lpstr>作业 1v1 返修</vt:lpstr>
      <vt:lpstr>日常社群答疑</vt:lpstr>
      <vt:lpstr>班主任 7*24 全方位关怀与监督</vt:lpstr>
      <vt:lpstr>班主任 7*24 全方位关怀与监督</vt:lpstr>
      <vt:lpstr>PowerPoint 演示文稿</vt:lpstr>
      <vt:lpstr>行不行看结果！！！</vt:lpstr>
      <vt:lpstr>PowerPoint 演示文稿</vt:lpstr>
      <vt:lpstr>学员遍布一线大厂</vt:lpstr>
      <vt:lpstr>看看师兄师姐怎么说</vt:lpstr>
      <vt:lpstr>大前端高薪训练营</vt:lpstr>
      <vt:lpstr>常见问题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ZCE Slide</dc:title>
  <dc:creator>汪 磊</dc:creator>
  <cp:keywords>zce;theme</cp:keywords>
  <cp:lastModifiedBy>西岭 老湿</cp:lastModifiedBy>
  <cp:revision>22</cp:revision>
  <dcterms:created xsi:type="dcterms:W3CDTF">2019-11-29T01:42:39Z</dcterms:created>
  <dcterms:modified xsi:type="dcterms:W3CDTF">2020-12-28T09:15:02Z</dcterms:modified>
</cp:coreProperties>
</file>